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2"/>
  </p:notesMasterIdLst>
  <p:sldIdLst>
    <p:sldId id="256" r:id="rId5"/>
    <p:sldId id="258" r:id="rId6"/>
    <p:sldId id="259" r:id="rId7"/>
    <p:sldId id="260" r:id="rId8"/>
    <p:sldId id="261" r:id="rId9"/>
    <p:sldId id="262" r:id="rId10"/>
    <p:sldId id="264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9C58D6A-9264-6B0A-1C86-5CA5B81A5812}" name="Barbara LISEI" initials="BL" userId="S::barbara.lisei@st.com::f2819250-9ed7-4273-ab76-70918dc3b473" providerId="AD"/>
  <p188:author id="{24F71CCF-BAF5-715D-9F01-430D03698DC4}" name="Enea DIMROCI" initials="ED" userId="S::enea.dimroci@st.com::69b74cd3-0c49-42a1-bc17-77dd9d44d9f2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46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bara LISEI" userId="f2819250-9ed7-4273-ab76-70918dc3b473" providerId="ADAL" clId="{DE1EE529-C8BC-4715-B102-1CA79C86FD33}"/>
    <pc:docChg chg="addSld delSld modSld">
      <pc:chgData name="Barbara LISEI" userId="f2819250-9ed7-4273-ab76-70918dc3b473" providerId="ADAL" clId="{DE1EE529-C8BC-4715-B102-1CA79C86FD33}" dt="2023-06-05T08:49:28.145" v="27"/>
      <pc:docMkLst>
        <pc:docMk/>
      </pc:docMkLst>
      <pc:sldChg chg="modSp mod addCm delCm">
        <pc:chgData name="Barbara LISEI" userId="f2819250-9ed7-4273-ab76-70918dc3b473" providerId="ADAL" clId="{DE1EE529-C8BC-4715-B102-1CA79C86FD33}" dt="2023-06-05T08:49:28.145" v="27"/>
        <pc:sldMkLst>
          <pc:docMk/>
          <pc:sldMk cId="2108343050" sldId="256"/>
        </pc:sldMkLst>
        <pc:spChg chg="mod">
          <ac:chgData name="Barbara LISEI" userId="f2819250-9ed7-4273-ab76-70918dc3b473" providerId="ADAL" clId="{DE1EE529-C8BC-4715-B102-1CA79C86FD33}" dt="2023-06-05T08:49:22.525" v="26" actId="12788"/>
          <ac:spMkLst>
            <pc:docMk/>
            <pc:sldMk cId="2108343050" sldId="256"/>
            <ac:spMk id="4" creationId="{0AD7CA11-F01A-CB3A-5069-969E46CD248A}"/>
          </ac:spMkLst>
        </pc:spChg>
        <pc:spChg chg="mod">
          <ac:chgData name="Barbara LISEI" userId="f2819250-9ed7-4273-ab76-70918dc3b473" providerId="ADAL" clId="{DE1EE529-C8BC-4715-B102-1CA79C86FD33}" dt="2023-06-05T08:49:22.525" v="26" actId="12788"/>
          <ac:spMkLst>
            <pc:docMk/>
            <pc:sldMk cId="2108343050" sldId="256"/>
            <ac:spMk id="6" creationId="{DE59E586-836A-CE45-8AF2-E65599681D4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arbara LISEI" userId="f2819250-9ed7-4273-ab76-70918dc3b473" providerId="ADAL" clId="{DE1EE529-C8BC-4715-B102-1CA79C86FD33}" dt="2023-06-05T08:49:28.145" v="27"/>
              <pc2:cmMkLst xmlns:pc2="http://schemas.microsoft.com/office/powerpoint/2019/9/main/command">
                <pc:docMk/>
                <pc:sldMk cId="2108343050" sldId="256"/>
                <pc2:cmMk id="{882420B7-8997-4F24-A45E-24615154D803}"/>
              </pc2:cmMkLst>
            </pc226:cmChg>
          </p:ext>
        </pc:extLst>
      </pc:sldChg>
      <pc:sldChg chg="modSp addCm delCm">
        <pc:chgData name="Barbara LISEI" userId="f2819250-9ed7-4273-ab76-70918dc3b473" providerId="ADAL" clId="{DE1EE529-C8BC-4715-B102-1CA79C86FD33}" dt="2023-06-01T13:24:08.909" v="19" actId="20577"/>
        <pc:sldMkLst>
          <pc:docMk/>
          <pc:sldMk cId="1994075443" sldId="259"/>
        </pc:sldMkLst>
        <pc:graphicFrameChg chg="mod">
          <ac:chgData name="Barbara LISEI" userId="f2819250-9ed7-4273-ab76-70918dc3b473" providerId="ADAL" clId="{DE1EE529-C8BC-4715-B102-1CA79C86FD33}" dt="2023-06-01T13:24:08.909" v="19" actId="20577"/>
          <ac:graphicFrameMkLst>
            <pc:docMk/>
            <pc:sldMk cId="1994075443" sldId="259"/>
            <ac:graphicFrameMk id="10" creationId="{0BA682E2-9FA5-5155-B86D-3F14B74FEBB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Barbara LISEI" userId="f2819250-9ed7-4273-ab76-70918dc3b473" providerId="ADAL" clId="{DE1EE529-C8BC-4715-B102-1CA79C86FD33}" dt="2023-06-01T13:23:47.310" v="13"/>
              <pc2:cmMkLst xmlns:pc2="http://schemas.microsoft.com/office/powerpoint/2019/9/main/command">
                <pc:docMk/>
                <pc:sldMk cId="1994075443" sldId="259"/>
                <pc2:cmMk id="{A82A82C5-E9E9-407D-86B7-3A60D4352263}"/>
              </pc2:cmMkLst>
            </pc226:cmChg>
          </p:ext>
        </pc:extLst>
      </pc:sldChg>
      <pc:sldChg chg="modSp">
        <pc:chgData name="Barbara LISEI" userId="f2819250-9ed7-4273-ab76-70918dc3b473" providerId="ADAL" clId="{DE1EE529-C8BC-4715-B102-1CA79C86FD33}" dt="2023-06-01T13:21:12.114" v="9"/>
        <pc:sldMkLst>
          <pc:docMk/>
          <pc:sldMk cId="677655719" sldId="260"/>
        </pc:sldMkLst>
        <pc:graphicFrameChg chg="mod">
          <ac:chgData name="Barbara LISEI" userId="f2819250-9ed7-4273-ab76-70918dc3b473" providerId="ADAL" clId="{DE1EE529-C8BC-4715-B102-1CA79C86FD33}" dt="2023-06-01T13:21:12.114" v="9"/>
          <ac:graphicFrameMkLst>
            <pc:docMk/>
            <pc:sldMk cId="677655719" sldId="260"/>
            <ac:graphicFrameMk id="6" creationId="{3741B3BA-A0D7-F83D-FF99-473E39EB8D34}"/>
          </ac:graphicFrameMkLst>
        </pc:graphicFrameChg>
      </pc:sldChg>
      <pc:sldChg chg="del">
        <pc:chgData name="Barbara LISEI" userId="f2819250-9ed7-4273-ab76-70918dc3b473" providerId="ADAL" clId="{DE1EE529-C8BC-4715-B102-1CA79C86FD33}" dt="2023-06-01T13:37:32.674" v="21" actId="47"/>
        <pc:sldMkLst>
          <pc:docMk/>
          <pc:sldMk cId="2662871278" sldId="263"/>
        </pc:sldMkLst>
      </pc:sldChg>
      <pc:sldChg chg="addSp modSp add setBg">
        <pc:chgData name="Barbara LISEI" userId="f2819250-9ed7-4273-ab76-70918dc3b473" providerId="ADAL" clId="{DE1EE529-C8BC-4715-B102-1CA79C86FD33}" dt="2023-06-05T08:13:21.656" v="22"/>
        <pc:sldMkLst>
          <pc:docMk/>
          <pc:sldMk cId="3824611877" sldId="264"/>
        </pc:sldMkLst>
        <pc:picChg chg="add mod">
          <ac:chgData name="Barbara LISEI" userId="f2819250-9ed7-4273-ab76-70918dc3b473" providerId="ADAL" clId="{DE1EE529-C8BC-4715-B102-1CA79C86FD33}" dt="2023-06-05T08:13:21.656" v="22"/>
          <ac:picMkLst>
            <pc:docMk/>
            <pc:sldMk cId="3824611877" sldId="264"/>
            <ac:picMk id="3" creationId="{4C389921-37D3-E05D-404B-3C90CB77DF55}"/>
          </ac:picMkLst>
        </pc:picChg>
      </pc:sldChg>
    </pc:docChg>
  </pc:docChgLst>
  <pc:docChgLst>
    <pc:chgData name="Enea DIMROCI" userId="69b74cd3-0c49-42a1-bc17-77dd9d44d9f2" providerId="ADAL" clId="{F72B68F9-BC1A-4551-97E6-4FB0886FC500}"/>
    <pc:docChg chg="custSel addSld delSld modSld">
      <pc:chgData name="Enea DIMROCI" userId="69b74cd3-0c49-42a1-bc17-77dd9d44d9f2" providerId="ADAL" clId="{F72B68F9-BC1A-4551-97E6-4FB0886FC500}" dt="2023-06-01T14:54:33.438" v="207" actId="47"/>
      <pc:docMkLst>
        <pc:docMk/>
      </pc:docMkLst>
      <pc:sldChg chg="modCm">
        <pc:chgData name="Enea DIMROCI" userId="69b74cd3-0c49-42a1-bc17-77dd9d44d9f2" providerId="ADAL" clId="{F72B68F9-BC1A-4551-97E6-4FB0886FC500}" dt="2023-06-01T13:36:04.701" v="6"/>
        <pc:sldMkLst>
          <pc:docMk/>
          <pc:sldMk cId="2108343050" sldId="2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Enea DIMROCI" userId="69b74cd3-0c49-42a1-bc17-77dd9d44d9f2" providerId="ADAL" clId="{F72B68F9-BC1A-4551-97E6-4FB0886FC500}" dt="2023-06-01T13:36:04.701" v="6"/>
              <pc2:cmMkLst xmlns:pc2="http://schemas.microsoft.com/office/powerpoint/2019/9/main/command">
                <pc:docMk/>
                <pc:sldMk cId="2108343050" sldId="256"/>
                <pc2:cmMk id="{882420B7-8997-4F24-A45E-24615154D803}"/>
              </pc2:cmMkLst>
              <pc226:cmRplyChg chg="add">
                <pc226:chgData name="Enea DIMROCI" userId="69b74cd3-0c49-42a1-bc17-77dd9d44d9f2" providerId="ADAL" clId="{F72B68F9-BC1A-4551-97E6-4FB0886FC500}" dt="2023-06-01T13:36:04.701" v="6"/>
                <pc2:cmRplyMkLst xmlns:pc2="http://schemas.microsoft.com/office/powerpoint/2019/9/main/command">
                  <pc:docMk/>
                  <pc:sldMk cId="2108343050" sldId="256"/>
                  <pc2:cmMk id="{882420B7-8997-4F24-A45E-24615154D803}"/>
                  <pc2:cmRplyMk id="{0C186B05-4E0B-44FB-8FDA-8E967BB29578}"/>
                </pc2:cmRplyMkLst>
              </pc226:cmRplyChg>
            </pc226:cmChg>
          </p:ext>
        </pc:extLst>
      </pc:sldChg>
      <pc:sldChg chg="modSp mod">
        <pc:chgData name="Enea DIMROCI" userId="69b74cd3-0c49-42a1-bc17-77dd9d44d9f2" providerId="ADAL" clId="{F72B68F9-BC1A-4551-97E6-4FB0886FC500}" dt="2023-06-01T13:32:37.310" v="3" actId="207"/>
        <pc:sldMkLst>
          <pc:docMk/>
          <pc:sldMk cId="1176475789" sldId="258"/>
        </pc:sldMkLst>
        <pc:graphicFrameChg chg="mod modGraphic">
          <ac:chgData name="Enea DIMROCI" userId="69b74cd3-0c49-42a1-bc17-77dd9d44d9f2" providerId="ADAL" clId="{F72B68F9-BC1A-4551-97E6-4FB0886FC500}" dt="2023-06-01T13:32:37.310" v="3" actId="207"/>
          <ac:graphicFrameMkLst>
            <pc:docMk/>
            <pc:sldMk cId="1176475789" sldId="258"/>
            <ac:graphicFrameMk id="9" creationId="{2CB87C8D-D31D-6134-F3F2-F89DEFB213FF}"/>
          </ac:graphicFrameMkLst>
        </pc:graphicFrameChg>
      </pc:sldChg>
      <pc:sldChg chg="modSp mod">
        <pc:chgData name="Enea DIMROCI" userId="69b74cd3-0c49-42a1-bc17-77dd9d44d9f2" providerId="ADAL" clId="{F72B68F9-BC1A-4551-97E6-4FB0886FC500}" dt="2023-06-01T13:32:19.506" v="1" actId="207"/>
        <pc:sldMkLst>
          <pc:docMk/>
          <pc:sldMk cId="1994075443" sldId="259"/>
        </pc:sldMkLst>
        <pc:graphicFrameChg chg="mod modGraphic">
          <ac:chgData name="Enea DIMROCI" userId="69b74cd3-0c49-42a1-bc17-77dd9d44d9f2" providerId="ADAL" clId="{F72B68F9-BC1A-4551-97E6-4FB0886FC500}" dt="2023-06-01T13:32:19.506" v="1" actId="207"/>
          <ac:graphicFrameMkLst>
            <pc:docMk/>
            <pc:sldMk cId="1994075443" sldId="259"/>
            <ac:graphicFrameMk id="10" creationId="{0BA682E2-9FA5-5155-B86D-3F14B74FEBB0}"/>
          </ac:graphicFrameMkLst>
        </pc:graphicFrameChg>
      </pc:sldChg>
      <pc:sldChg chg="modSp">
        <pc:chgData name="Enea DIMROCI" userId="69b74cd3-0c49-42a1-bc17-77dd9d44d9f2" providerId="ADAL" clId="{F72B68F9-BC1A-4551-97E6-4FB0886FC500}" dt="2023-06-01T13:33:17.268" v="5"/>
        <pc:sldMkLst>
          <pc:docMk/>
          <pc:sldMk cId="677655719" sldId="260"/>
        </pc:sldMkLst>
        <pc:graphicFrameChg chg="mod">
          <ac:chgData name="Enea DIMROCI" userId="69b74cd3-0c49-42a1-bc17-77dd9d44d9f2" providerId="ADAL" clId="{F72B68F9-BC1A-4551-97E6-4FB0886FC500}" dt="2023-06-01T13:33:17.268" v="5"/>
          <ac:graphicFrameMkLst>
            <pc:docMk/>
            <pc:sldMk cId="677655719" sldId="260"/>
            <ac:graphicFrameMk id="6" creationId="{3741B3BA-A0D7-F83D-FF99-473E39EB8D34}"/>
          </ac:graphicFrameMkLst>
        </pc:graphicFrameChg>
      </pc:sldChg>
      <pc:sldChg chg="addSp delSp modSp new del mod">
        <pc:chgData name="Enea DIMROCI" userId="69b74cd3-0c49-42a1-bc17-77dd9d44d9f2" providerId="ADAL" clId="{F72B68F9-BC1A-4551-97E6-4FB0886FC500}" dt="2023-06-01T14:52:21.370" v="116" actId="47"/>
        <pc:sldMkLst>
          <pc:docMk/>
          <pc:sldMk cId="1408199834" sldId="265"/>
        </pc:sldMkLst>
        <pc:spChg chg="del mod">
          <ac:chgData name="Enea DIMROCI" userId="69b74cd3-0c49-42a1-bc17-77dd9d44d9f2" providerId="ADAL" clId="{F72B68F9-BC1A-4551-97E6-4FB0886FC500}" dt="2023-06-01T14:51:39.926" v="115" actId="12084"/>
          <ac:spMkLst>
            <pc:docMk/>
            <pc:sldMk cId="1408199834" sldId="265"/>
            <ac:spMk id="3" creationId="{167BBDCC-8FF3-BA8E-FE3E-E701E3AEB8A8}"/>
          </ac:spMkLst>
        </pc:spChg>
        <pc:graphicFrameChg chg="add mod">
          <ac:chgData name="Enea DIMROCI" userId="69b74cd3-0c49-42a1-bc17-77dd9d44d9f2" providerId="ADAL" clId="{F72B68F9-BC1A-4551-97E6-4FB0886FC500}" dt="2023-06-01T14:51:39.926" v="115" actId="12084"/>
          <ac:graphicFrameMkLst>
            <pc:docMk/>
            <pc:sldMk cId="1408199834" sldId="265"/>
            <ac:graphicFrameMk id="4" creationId="{3B5763BF-9285-BCF0-B8B0-FC6A309FF657}"/>
          </ac:graphicFrameMkLst>
        </pc:graphicFrameChg>
      </pc:sldChg>
      <pc:sldChg chg="addSp delSp modSp new del mod">
        <pc:chgData name="Enea DIMROCI" userId="69b74cd3-0c49-42a1-bc17-77dd9d44d9f2" providerId="ADAL" clId="{F72B68F9-BC1A-4551-97E6-4FB0886FC500}" dt="2023-06-01T14:54:33.438" v="207" actId="47"/>
        <pc:sldMkLst>
          <pc:docMk/>
          <pc:sldMk cId="2682203925" sldId="265"/>
        </pc:sldMkLst>
        <pc:spChg chg="del mod">
          <ac:chgData name="Enea DIMROCI" userId="69b74cd3-0c49-42a1-bc17-77dd9d44d9f2" providerId="ADAL" clId="{F72B68F9-BC1A-4551-97E6-4FB0886FC500}" dt="2023-06-01T14:53:20.091" v="206" actId="12084"/>
          <ac:spMkLst>
            <pc:docMk/>
            <pc:sldMk cId="2682203925" sldId="265"/>
            <ac:spMk id="3" creationId="{05DB7513-057F-DA77-0004-51E96760F833}"/>
          </ac:spMkLst>
        </pc:spChg>
        <pc:graphicFrameChg chg="add mod">
          <ac:chgData name="Enea DIMROCI" userId="69b74cd3-0c49-42a1-bc17-77dd9d44d9f2" providerId="ADAL" clId="{F72B68F9-BC1A-4551-97E6-4FB0886FC500}" dt="2023-06-01T14:53:20.091" v="206" actId="12084"/>
          <ac:graphicFrameMkLst>
            <pc:docMk/>
            <pc:sldMk cId="2682203925" sldId="265"/>
            <ac:graphicFrameMk id="4" creationId="{C3B786F3-109B-C24B-D93E-771AD14DB6A5}"/>
          </ac:graphicFrameMkLst>
        </pc:graphicFrame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2000"/>
              <a:t>I/O Latency [ns], BCD8 5V</a:t>
            </a:r>
          </a:p>
        </c:rich>
      </c:tx>
      <c:layout>
        <c:manualLayout>
          <c:xMode val="edge"/>
          <c:yMode val="edge"/>
          <c:x val="0.1623098777638165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3.1178372877270585E-2"/>
          <c:y val="3.1052952147690271E-2"/>
          <c:w val="0.9376432542454588"/>
          <c:h val="0.5790745022416844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Regioning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Best Condition</c:v>
                </c:pt>
                <c:pt idx="1">
                  <c:v>Nominal Condition</c:v>
                </c:pt>
                <c:pt idx="2">
                  <c:v>Worst Condition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11.2</c:v>
                </c:pt>
                <c:pt idx="1">
                  <c:v>15.1</c:v>
                </c:pt>
                <c:pt idx="2">
                  <c:v>20.7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A2-46E5-A191-F4B69F6C7E3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With Regioning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Best Condition</c:v>
                </c:pt>
                <c:pt idx="1">
                  <c:v>Nominal Condition</c:v>
                </c:pt>
                <c:pt idx="2">
                  <c:v>Worst Condition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9.3000000000000007</c:v>
                </c:pt>
                <c:pt idx="1">
                  <c:v>13.7</c:v>
                </c:pt>
                <c:pt idx="2">
                  <c:v>19.2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8A2-46E5-A191-F4B69F6C7E3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971101552"/>
        <c:axId val="971092368"/>
      </c:barChart>
      <c:catAx>
        <c:axId val="97110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971092368"/>
        <c:crosses val="autoZero"/>
        <c:auto val="1"/>
        <c:lblAlgn val="ctr"/>
        <c:lblOffset val="100"/>
        <c:noMultiLvlLbl val="0"/>
      </c:catAx>
      <c:valAx>
        <c:axId val="971092368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971101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55834E-CAB1-4B57-BA61-587164E5EFA1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1BD135C1-66BF-4BA9-95BD-D47944C032E9}">
      <dgm:prSet custT="1"/>
      <dgm:spPr/>
      <dgm:t>
        <a:bodyPr/>
        <a:lstStyle/>
        <a:p>
          <a:r>
            <a:rPr lang="en-US" sz="2000" i="1">
              <a:solidFill>
                <a:schemeClr val="tx1"/>
              </a:solidFill>
            </a:rPr>
            <a:t>Asynchronous design is a unique </a:t>
          </a:r>
          <a:r>
            <a:rPr lang="en-US" sz="2000">
              <a:solidFill>
                <a:schemeClr val="tx1"/>
              </a:solidFill>
            </a:rPr>
            <a:t>technique to reach high performances in digital controllers</a:t>
          </a:r>
        </a:p>
      </dgm:t>
    </dgm:pt>
    <dgm:pt modelId="{611897FE-29DA-41B3-B8BF-23F67984EEB5}" type="parTrans" cxnId="{BA776C20-48A2-4148-A953-FA23CB259B98}">
      <dgm:prSet/>
      <dgm:spPr/>
      <dgm:t>
        <a:bodyPr/>
        <a:lstStyle/>
        <a:p>
          <a:endParaRPr lang="en-US"/>
        </a:p>
      </dgm:t>
    </dgm:pt>
    <dgm:pt modelId="{2F13CC02-655A-4745-90D5-A7C4067C7CDB}" type="sibTrans" cxnId="{BA776C20-48A2-4148-A953-FA23CB259B98}">
      <dgm:prSet/>
      <dgm:spPr/>
      <dgm:t>
        <a:bodyPr/>
        <a:lstStyle/>
        <a:p>
          <a:endParaRPr lang="en-US"/>
        </a:p>
      </dgm:t>
    </dgm:pt>
    <dgm:pt modelId="{0E4D56C6-22BF-4D1E-A8F8-54E37AE11404}">
      <dgm:prSet custT="1"/>
      <dgm:spPr/>
      <dgm:t>
        <a:bodyPr/>
        <a:lstStyle/>
        <a:p>
          <a:r>
            <a:rPr lang="en-US" sz="2000">
              <a:solidFill>
                <a:schemeClr val="tx1"/>
              </a:solidFill>
            </a:rPr>
            <a:t>Handshake protocol bounded on a specific region</a:t>
          </a:r>
        </a:p>
      </dgm:t>
    </dgm:pt>
    <dgm:pt modelId="{C9AD7042-A104-40AE-8321-3FC678FF2BF6}" type="parTrans" cxnId="{49CB9717-58E6-4219-9922-0DD3550AF78A}">
      <dgm:prSet/>
      <dgm:spPr/>
      <dgm:t>
        <a:bodyPr/>
        <a:lstStyle/>
        <a:p>
          <a:endParaRPr lang="en-US"/>
        </a:p>
      </dgm:t>
    </dgm:pt>
    <dgm:pt modelId="{30A1090B-BA5A-43EE-A30A-4F84D70A478C}" type="sibTrans" cxnId="{49CB9717-58E6-4219-9922-0DD3550AF78A}">
      <dgm:prSet/>
      <dgm:spPr/>
      <dgm:t>
        <a:bodyPr/>
        <a:lstStyle/>
        <a:p>
          <a:endParaRPr lang="en-US"/>
        </a:p>
      </dgm:t>
    </dgm:pt>
    <dgm:pt modelId="{84B5919E-5501-4688-826C-D4E3022837A7}">
      <dgm:prSet custT="1"/>
      <dgm:spPr/>
      <dgm:t>
        <a:bodyPr/>
        <a:lstStyle/>
        <a:p>
          <a:r>
            <a:rPr lang="en-US" sz="2000" i="1">
              <a:solidFill>
                <a:schemeClr val="tx1"/>
              </a:solidFill>
            </a:rPr>
            <a:t>Static Timing Analysis </a:t>
          </a:r>
          <a:r>
            <a:rPr lang="en-US" sz="2000">
              <a:solidFill>
                <a:schemeClr val="tx1"/>
              </a:solidFill>
            </a:rPr>
            <a:t>automation to allow a faster timing closure</a:t>
          </a:r>
        </a:p>
      </dgm:t>
    </dgm:pt>
    <dgm:pt modelId="{DA2C75C4-B2BD-45BA-BFFC-FCEE10C8F328}" type="parTrans" cxnId="{E1E8C871-8E6B-483D-AC46-7D1046DBE8BD}">
      <dgm:prSet/>
      <dgm:spPr/>
      <dgm:t>
        <a:bodyPr/>
        <a:lstStyle/>
        <a:p>
          <a:endParaRPr lang="en-US"/>
        </a:p>
      </dgm:t>
    </dgm:pt>
    <dgm:pt modelId="{C1D3C3D1-B4D3-4DF8-8E30-2D8B65DCC36E}" type="sibTrans" cxnId="{E1E8C871-8E6B-483D-AC46-7D1046DBE8BD}">
      <dgm:prSet/>
      <dgm:spPr/>
      <dgm:t>
        <a:bodyPr/>
        <a:lstStyle/>
        <a:p>
          <a:endParaRPr lang="en-US"/>
        </a:p>
      </dgm:t>
    </dgm:pt>
    <dgm:pt modelId="{4343E21D-05AC-428B-B0FF-40C7A48B2D4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2000">
              <a:solidFill>
                <a:schemeClr val="tx1"/>
              </a:solidFill>
            </a:rPr>
            <a:t>Reduction in design time while meeting the strict timing constraints</a:t>
          </a:r>
        </a:p>
      </dgm:t>
    </dgm:pt>
    <dgm:pt modelId="{E2B63CC4-0809-423D-AFEC-2AB9F38C1998}" type="parTrans" cxnId="{EE4B50D4-4883-4BC3-997B-1C41A82BC6D6}">
      <dgm:prSet/>
      <dgm:spPr/>
      <dgm:t>
        <a:bodyPr/>
        <a:lstStyle/>
        <a:p>
          <a:endParaRPr lang="en-US"/>
        </a:p>
      </dgm:t>
    </dgm:pt>
    <dgm:pt modelId="{EFD67528-9910-47A4-90BC-C4772B9BE121}" type="sibTrans" cxnId="{EE4B50D4-4883-4BC3-997B-1C41A82BC6D6}">
      <dgm:prSet/>
      <dgm:spPr/>
      <dgm:t>
        <a:bodyPr/>
        <a:lstStyle/>
        <a:p>
          <a:endParaRPr lang="en-US"/>
        </a:p>
      </dgm:t>
    </dgm:pt>
    <dgm:pt modelId="{48126028-07AA-46E8-8F9E-53BADE4E4E64}" type="pres">
      <dgm:prSet presAssocID="{6655834E-CAB1-4B57-BA61-587164E5EFA1}" presName="Name0" presStyleCnt="0">
        <dgm:presLayoutVars>
          <dgm:chMax val="7"/>
          <dgm:chPref val="7"/>
          <dgm:dir/>
        </dgm:presLayoutVars>
      </dgm:prSet>
      <dgm:spPr/>
    </dgm:pt>
    <dgm:pt modelId="{718C71FD-4FEA-4CC0-B2DA-5549B41485B3}" type="pres">
      <dgm:prSet presAssocID="{6655834E-CAB1-4B57-BA61-587164E5EFA1}" presName="Name1" presStyleCnt="0"/>
      <dgm:spPr/>
    </dgm:pt>
    <dgm:pt modelId="{B5491CF4-60D2-46FD-B680-EBD2A733B213}" type="pres">
      <dgm:prSet presAssocID="{6655834E-CAB1-4B57-BA61-587164E5EFA1}" presName="cycle" presStyleCnt="0"/>
      <dgm:spPr/>
    </dgm:pt>
    <dgm:pt modelId="{17AA064F-3786-47E1-A369-0E71653B3400}" type="pres">
      <dgm:prSet presAssocID="{6655834E-CAB1-4B57-BA61-587164E5EFA1}" presName="srcNode" presStyleLbl="node1" presStyleIdx="0" presStyleCnt="4"/>
      <dgm:spPr/>
    </dgm:pt>
    <dgm:pt modelId="{F8CF541B-8A22-4743-B5D5-62E75CD96D68}" type="pres">
      <dgm:prSet presAssocID="{6655834E-CAB1-4B57-BA61-587164E5EFA1}" presName="conn" presStyleLbl="parChTrans1D2" presStyleIdx="0" presStyleCnt="1"/>
      <dgm:spPr/>
    </dgm:pt>
    <dgm:pt modelId="{4A54291A-153A-40A9-8314-F9D1999101A3}" type="pres">
      <dgm:prSet presAssocID="{6655834E-CAB1-4B57-BA61-587164E5EFA1}" presName="extraNode" presStyleLbl="node1" presStyleIdx="0" presStyleCnt="4"/>
      <dgm:spPr/>
    </dgm:pt>
    <dgm:pt modelId="{9D65D8E2-B6B1-4672-85FA-4F222B33ED31}" type="pres">
      <dgm:prSet presAssocID="{6655834E-CAB1-4B57-BA61-587164E5EFA1}" presName="dstNode" presStyleLbl="node1" presStyleIdx="0" presStyleCnt="4"/>
      <dgm:spPr/>
    </dgm:pt>
    <dgm:pt modelId="{B7311178-F5EE-4A8D-9FC9-B35B04C68563}" type="pres">
      <dgm:prSet presAssocID="{1BD135C1-66BF-4BA9-95BD-D47944C032E9}" presName="text_1" presStyleLbl="node1" presStyleIdx="0" presStyleCnt="4" custScaleY="137268">
        <dgm:presLayoutVars>
          <dgm:bulletEnabled val="1"/>
        </dgm:presLayoutVars>
      </dgm:prSet>
      <dgm:spPr/>
    </dgm:pt>
    <dgm:pt modelId="{2320439C-74CB-42FA-9C50-0DA0A6C4F396}" type="pres">
      <dgm:prSet presAssocID="{1BD135C1-66BF-4BA9-95BD-D47944C032E9}" presName="accent_1" presStyleCnt="0"/>
      <dgm:spPr/>
    </dgm:pt>
    <dgm:pt modelId="{C40F470D-F6F4-4BD6-B1F6-8537E16AF7FD}" type="pres">
      <dgm:prSet presAssocID="{1BD135C1-66BF-4BA9-95BD-D47944C032E9}" presName="accentRepeatNode" presStyleLbl="solidFgAcc1" presStyleIdx="0" presStyleCnt="4" custScaleY="109814"/>
      <dgm:spPr/>
    </dgm:pt>
    <dgm:pt modelId="{06D8B4D2-52B7-43CA-8C0F-DB5E1D424561}" type="pres">
      <dgm:prSet presAssocID="{0E4D56C6-22BF-4D1E-A8F8-54E37AE11404}" presName="text_2" presStyleLbl="node1" presStyleIdx="1" presStyleCnt="4" custScaleY="137268">
        <dgm:presLayoutVars>
          <dgm:bulletEnabled val="1"/>
        </dgm:presLayoutVars>
      </dgm:prSet>
      <dgm:spPr/>
    </dgm:pt>
    <dgm:pt modelId="{96800635-E79F-4A64-8A68-0EEE7C6A2C08}" type="pres">
      <dgm:prSet presAssocID="{0E4D56C6-22BF-4D1E-A8F8-54E37AE11404}" presName="accent_2" presStyleCnt="0"/>
      <dgm:spPr/>
    </dgm:pt>
    <dgm:pt modelId="{11C15546-B441-40F2-A09D-B976E7E62861}" type="pres">
      <dgm:prSet presAssocID="{0E4D56C6-22BF-4D1E-A8F8-54E37AE11404}" presName="accentRepeatNode" presStyleLbl="solidFgAcc1" presStyleIdx="1" presStyleCnt="4" custScaleY="109814"/>
      <dgm:spPr/>
    </dgm:pt>
    <dgm:pt modelId="{6AF12B31-53E8-4F5D-BECA-58AA422C5E73}" type="pres">
      <dgm:prSet presAssocID="{84B5919E-5501-4688-826C-D4E3022837A7}" presName="text_3" presStyleLbl="node1" presStyleIdx="2" presStyleCnt="4" custScaleY="137268">
        <dgm:presLayoutVars>
          <dgm:bulletEnabled val="1"/>
        </dgm:presLayoutVars>
      </dgm:prSet>
      <dgm:spPr/>
    </dgm:pt>
    <dgm:pt modelId="{8BAD94D7-7F3D-451F-9880-3812F6D503A6}" type="pres">
      <dgm:prSet presAssocID="{84B5919E-5501-4688-826C-D4E3022837A7}" presName="accent_3" presStyleCnt="0"/>
      <dgm:spPr/>
    </dgm:pt>
    <dgm:pt modelId="{5A9ECA77-7A5F-4CB4-838A-83F198EAAB82}" type="pres">
      <dgm:prSet presAssocID="{84B5919E-5501-4688-826C-D4E3022837A7}" presName="accentRepeatNode" presStyleLbl="solidFgAcc1" presStyleIdx="2" presStyleCnt="4" custScaleY="109814"/>
      <dgm:spPr/>
    </dgm:pt>
    <dgm:pt modelId="{45BAC8D0-54C6-4693-A44E-3C51E2AA1556}" type="pres">
      <dgm:prSet presAssocID="{4343E21D-05AC-428B-B0FF-40C7A48B2D45}" presName="text_4" presStyleLbl="node1" presStyleIdx="3" presStyleCnt="4" custScaleY="137268">
        <dgm:presLayoutVars>
          <dgm:bulletEnabled val="1"/>
        </dgm:presLayoutVars>
      </dgm:prSet>
      <dgm:spPr/>
    </dgm:pt>
    <dgm:pt modelId="{24D07161-9002-4389-8F46-D90E49FAF9BD}" type="pres">
      <dgm:prSet presAssocID="{4343E21D-05AC-428B-B0FF-40C7A48B2D45}" presName="accent_4" presStyleCnt="0"/>
      <dgm:spPr/>
    </dgm:pt>
    <dgm:pt modelId="{645EE1C9-FFED-41CD-BD5E-325795D8E3B8}" type="pres">
      <dgm:prSet presAssocID="{4343E21D-05AC-428B-B0FF-40C7A48B2D45}" presName="accentRepeatNode" presStyleLbl="solidFgAcc1" presStyleIdx="3" presStyleCnt="4" custScaleY="109814"/>
      <dgm:spPr/>
    </dgm:pt>
  </dgm:ptLst>
  <dgm:cxnLst>
    <dgm:cxn modelId="{64855111-C72F-4687-9784-7741AD8F70EA}" type="presOf" srcId="{6655834E-CAB1-4B57-BA61-587164E5EFA1}" destId="{48126028-07AA-46E8-8F9E-53BADE4E4E64}" srcOrd="0" destOrd="0" presId="urn:microsoft.com/office/officeart/2008/layout/VerticalCurvedList"/>
    <dgm:cxn modelId="{49CB9717-58E6-4219-9922-0DD3550AF78A}" srcId="{6655834E-CAB1-4B57-BA61-587164E5EFA1}" destId="{0E4D56C6-22BF-4D1E-A8F8-54E37AE11404}" srcOrd="1" destOrd="0" parTransId="{C9AD7042-A104-40AE-8321-3FC678FF2BF6}" sibTransId="{30A1090B-BA5A-43EE-A30A-4F84D70A478C}"/>
    <dgm:cxn modelId="{BA776C20-48A2-4148-A953-FA23CB259B98}" srcId="{6655834E-CAB1-4B57-BA61-587164E5EFA1}" destId="{1BD135C1-66BF-4BA9-95BD-D47944C032E9}" srcOrd="0" destOrd="0" parTransId="{611897FE-29DA-41B3-B8BF-23F67984EEB5}" sibTransId="{2F13CC02-655A-4745-90D5-A7C4067C7CDB}"/>
    <dgm:cxn modelId="{F5B8FC3D-5C49-49DD-9103-ECBBF1558031}" type="presOf" srcId="{2F13CC02-655A-4745-90D5-A7C4067C7CDB}" destId="{F8CF541B-8A22-4743-B5D5-62E75CD96D68}" srcOrd="0" destOrd="0" presId="urn:microsoft.com/office/officeart/2008/layout/VerticalCurvedList"/>
    <dgm:cxn modelId="{7989815F-799B-4536-B4FC-846BA6A5374B}" type="presOf" srcId="{84B5919E-5501-4688-826C-D4E3022837A7}" destId="{6AF12B31-53E8-4F5D-BECA-58AA422C5E73}" srcOrd="0" destOrd="0" presId="urn:microsoft.com/office/officeart/2008/layout/VerticalCurvedList"/>
    <dgm:cxn modelId="{E1E8C871-8E6B-483D-AC46-7D1046DBE8BD}" srcId="{6655834E-CAB1-4B57-BA61-587164E5EFA1}" destId="{84B5919E-5501-4688-826C-D4E3022837A7}" srcOrd="2" destOrd="0" parTransId="{DA2C75C4-B2BD-45BA-BFFC-FCEE10C8F328}" sibTransId="{C1D3C3D1-B4D3-4DF8-8E30-2D8B65DCC36E}"/>
    <dgm:cxn modelId="{E9318F57-E6F4-4445-BD00-1C6CAC76DAC8}" type="presOf" srcId="{1BD135C1-66BF-4BA9-95BD-D47944C032E9}" destId="{B7311178-F5EE-4A8D-9FC9-B35B04C68563}" srcOrd="0" destOrd="0" presId="urn:microsoft.com/office/officeart/2008/layout/VerticalCurvedList"/>
    <dgm:cxn modelId="{5939B679-A3F2-4656-857F-1348E61A118E}" type="presOf" srcId="{4343E21D-05AC-428B-B0FF-40C7A48B2D45}" destId="{45BAC8D0-54C6-4693-A44E-3C51E2AA1556}" srcOrd="0" destOrd="0" presId="urn:microsoft.com/office/officeart/2008/layout/VerticalCurvedList"/>
    <dgm:cxn modelId="{730D5790-F54B-4840-A296-FB2DC71EE0AE}" type="presOf" srcId="{0E4D56C6-22BF-4D1E-A8F8-54E37AE11404}" destId="{06D8B4D2-52B7-43CA-8C0F-DB5E1D424561}" srcOrd="0" destOrd="0" presId="urn:microsoft.com/office/officeart/2008/layout/VerticalCurvedList"/>
    <dgm:cxn modelId="{EE4B50D4-4883-4BC3-997B-1C41A82BC6D6}" srcId="{6655834E-CAB1-4B57-BA61-587164E5EFA1}" destId="{4343E21D-05AC-428B-B0FF-40C7A48B2D45}" srcOrd="3" destOrd="0" parTransId="{E2B63CC4-0809-423D-AFEC-2AB9F38C1998}" sibTransId="{EFD67528-9910-47A4-90BC-C4772B9BE121}"/>
    <dgm:cxn modelId="{71F065A5-FDAF-40D7-B9D6-8C4168F2F65E}" type="presParOf" srcId="{48126028-07AA-46E8-8F9E-53BADE4E4E64}" destId="{718C71FD-4FEA-4CC0-B2DA-5549B41485B3}" srcOrd="0" destOrd="0" presId="urn:microsoft.com/office/officeart/2008/layout/VerticalCurvedList"/>
    <dgm:cxn modelId="{95616250-A0BA-4594-9C7F-CC9FA2C10053}" type="presParOf" srcId="{718C71FD-4FEA-4CC0-B2DA-5549B41485B3}" destId="{B5491CF4-60D2-46FD-B680-EBD2A733B213}" srcOrd="0" destOrd="0" presId="urn:microsoft.com/office/officeart/2008/layout/VerticalCurvedList"/>
    <dgm:cxn modelId="{BB5967E6-9CB9-4D57-A06F-0E1A948C3513}" type="presParOf" srcId="{B5491CF4-60D2-46FD-B680-EBD2A733B213}" destId="{17AA064F-3786-47E1-A369-0E71653B3400}" srcOrd="0" destOrd="0" presId="urn:microsoft.com/office/officeart/2008/layout/VerticalCurvedList"/>
    <dgm:cxn modelId="{A4F5CA61-5197-42C0-8895-5D47226C0D69}" type="presParOf" srcId="{B5491CF4-60D2-46FD-B680-EBD2A733B213}" destId="{F8CF541B-8A22-4743-B5D5-62E75CD96D68}" srcOrd="1" destOrd="0" presId="urn:microsoft.com/office/officeart/2008/layout/VerticalCurvedList"/>
    <dgm:cxn modelId="{38037D3D-00E8-45D9-99A5-64D99245CDAC}" type="presParOf" srcId="{B5491CF4-60D2-46FD-B680-EBD2A733B213}" destId="{4A54291A-153A-40A9-8314-F9D1999101A3}" srcOrd="2" destOrd="0" presId="urn:microsoft.com/office/officeart/2008/layout/VerticalCurvedList"/>
    <dgm:cxn modelId="{509C5D39-1F8F-4E08-BE64-78E786FB382D}" type="presParOf" srcId="{B5491CF4-60D2-46FD-B680-EBD2A733B213}" destId="{9D65D8E2-B6B1-4672-85FA-4F222B33ED31}" srcOrd="3" destOrd="0" presId="urn:microsoft.com/office/officeart/2008/layout/VerticalCurvedList"/>
    <dgm:cxn modelId="{E13182B3-FCFC-4E50-BA46-2939C183A433}" type="presParOf" srcId="{718C71FD-4FEA-4CC0-B2DA-5549B41485B3}" destId="{B7311178-F5EE-4A8D-9FC9-B35B04C68563}" srcOrd="1" destOrd="0" presId="urn:microsoft.com/office/officeart/2008/layout/VerticalCurvedList"/>
    <dgm:cxn modelId="{EA875C3A-0DF2-4993-B19B-E2BB34A03D7C}" type="presParOf" srcId="{718C71FD-4FEA-4CC0-B2DA-5549B41485B3}" destId="{2320439C-74CB-42FA-9C50-0DA0A6C4F396}" srcOrd="2" destOrd="0" presId="urn:microsoft.com/office/officeart/2008/layout/VerticalCurvedList"/>
    <dgm:cxn modelId="{B76C535A-886C-4995-BD0A-605736CD7F91}" type="presParOf" srcId="{2320439C-74CB-42FA-9C50-0DA0A6C4F396}" destId="{C40F470D-F6F4-4BD6-B1F6-8537E16AF7FD}" srcOrd="0" destOrd="0" presId="urn:microsoft.com/office/officeart/2008/layout/VerticalCurvedList"/>
    <dgm:cxn modelId="{2FBEF718-1621-45A7-9F6C-9B40D7CC8762}" type="presParOf" srcId="{718C71FD-4FEA-4CC0-B2DA-5549B41485B3}" destId="{06D8B4D2-52B7-43CA-8C0F-DB5E1D424561}" srcOrd="3" destOrd="0" presId="urn:microsoft.com/office/officeart/2008/layout/VerticalCurvedList"/>
    <dgm:cxn modelId="{2BC9E7DE-769E-4948-9382-5FB13D5685ED}" type="presParOf" srcId="{718C71FD-4FEA-4CC0-B2DA-5549B41485B3}" destId="{96800635-E79F-4A64-8A68-0EEE7C6A2C08}" srcOrd="4" destOrd="0" presId="urn:microsoft.com/office/officeart/2008/layout/VerticalCurvedList"/>
    <dgm:cxn modelId="{1A79C4F3-D667-4AAB-A665-204F0E208253}" type="presParOf" srcId="{96800635-E79F-4A64-8A68-0EEE7C6A2C08}" destId="{11C15546-B441-40F2-A09D-B976E7E62861}" srcOrd="0" destOrd="0" presId="urn:microsoft.com/office/officeart/2008/layout/VerticalCurvedList"/>
    <dgm:cxn modelId="{953F6969-0FDF-4D83-8732-BA9B16BE2CDF}" type="presParOf" srcId="{718C71FD-4FEA-4CC0-B2DA-5549B41485B3}" destId="{6AF12B31-53E8-4F5D-BECA-58AA422C5E73}" srcOrd="5" destOrd="0" presId="urn:microsoft.com/office/officeart/2008/layout/VerticalCurvedList"/>
    <dgm:cxn modelId="{717F9BB0-B8B5-48DC-A481-4D1A2B10AC13}" type="presParOf" srcId="{718C71FD-4FEA-4CC0-B2DA-5549B41485B3}" destId="{8BAD94D7-7F3D-451F-9880-3812F6D503A6}" srcOrd="6" destOrd="0" presId="urn:microsoft.com/office/officeart/2008/layout/VerticalCurvedList"/>
    <dgm:cxn modelId="{3B77B384-E9C6-4DBF-8909-8ED224A46F45}" type="presParOf" srcId="{8BAD94D7-7F3D-451F-9880-3812F6D503A6}" destId="{5A9ECA77-7A5F-4CB4-838A-83F198EAAB82}" srcOrd="0" destOrd="0" presId="urn:microsoft.com/office/officeart/2008/layout/VerticalCurvedList"/>
    <dgm:cxn modelId="{86B3C62E-CB00-4B95-AEAF-720F1EDB0975}" type="presParOf" srcId="{718C71FD-4FEA-4CC0-B2DA-5549B41485B3}" destId="{45BAC8D0-54C6-4693-A44E-3C51E2AA1556}" srcOrd="7" destOrd="0" presId="urn:microsoft.com/office/officeart/2008/layout/VerticalCurvedList"/>
    <dgm:cxn modelId="{F521B2B8-5998-4C7F-8B2A-B80266E96FE2}" type="presParOf" srcId="{718C71FD-4FEA-4CC0-B2DA-5549B41485B3}" destId="{24D07161-9002-4389-8F46-D90E49FAF9BD}" srcOrd="8" destOrd="0" presId="urn:microsoft.com/office/officeart/2008/layout/VerticalCurvedList"/>
    <dgm:cxn modelId="{4B171C1D-0EF0-4D01-A999-2D0961A1AE6F}" type="presParOf" srcId="{24D07161-9002-4389-8F46-D90E49FAF9BD}" destId="{645EE1C9-FFED-41CD-BD5E-325795D8E3B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E70D86-76F3-4882-830D-A84E36D4D85C}" type="doc">
      <dgm:prSet loTypeId="urn:microsoft.com/office/officeart/2005/8/layout/vList3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74E513DC-377E-48EC-B4A9-823257F2072E}">
      <dgm:prSet custT="1"/>
      <dgm:spPr/>
      <dgm:t>
        <a:bodyPr/>
        <a:lstStyle/>
        <a:p>
          <a:r>
            <a:rPr lang="en-US" sz="2000">
              <a:solidFill>
                <a:schemeClr val="tx1"/>
              </a:solidFill>
            </a:rPr>
            <a:t>Analog designers provide the specification of the controller</a:t>
          </a:r>
        </a:p>
      </dgm:t>
    </dgm:pt>
    <dgm:pt modelId="{66E6D74C-1219-456E-AE5B-848240EC82E4}" type="parTrans" cxnId="{BCA467B5-06A0-407D-824B-F537436DC32F}">
      <dgm:prSet/>
      <dgm:spPr/>
      <dgm:t>
        <a:bodyPr/>
        <a:lstStyle/>
        <a:p>
          <a:endParaRPr lang="en-US"/>
        </a:p>
      </dgm:t>
    </dgm:pt>
    <dgm:pt modelId="{098E415B-4489-43D7-8533-1D7FFAA6E2DD}" type="sibTrans" cxnId="{BCA467B5-06A0-407D-824B-F537436DC32F}">
      <dgm:prSet/>
      <dgm:spPr/>
      <dgm:t>
        <a:bodyPr/>
        <a:lstStyle/>
        <a:p>
          <a:endParaRPr lang="en-US"/>
        </a:p>
      </dgm:t>
    </dgm:pt>
    <dgm:pt modelId="{1863612F-0393-487A-BC35-BB7C8457BA7B}">
      <dgm:prSet/>
      <dgm:spPr/>
      <dgm:t>
        <a:bodyPr/>
        <a:lstStyle/>
        <a:p>
          <a:r>
            <a:rPr lang="en-US" sz="2000">
              <a:solidFill>
                <a:schemeClr val="tx1"/>
              </a:solidFill>
            </a:rPr>
            <a:t>The automated flow deeply analyzes the inputs</a:t>
          </a:r>
        </a:p>
      </dgm:t>
    </dgm:pt>
    <dgm:pt modelId="{3E5E8928-EC8C-4742-84CD-4D2BA278F8B6}" type="parTrans" cxnId="{DEA6D662-C971-4416-A347-C318D1E765D6}">
      <dgm:prSet/>
      <dgm:spPr/>
      <dgm:t>
        <a:bodyPr/>
        <a:lstStyle/>
        <a:p>
          <a:endParaRPr lang="en-US"/>
        </a:p>
      </dgm:t>
    </dgm:pt>
    <dgm:pt modelId="{0A38B7A8-A3E3-4D61-B8C6-BF555F90AEC5}" type="sibTrans" cxnId="{DEA6D662-C971-4416-A347-C318D1E765D6}">
      <dgm:prSet/>
      <dgm:spPr/>
      <dgm:t>
        <a:bodyPr/>
        <a:lstStyle/>
        <a:p>
          <a:endParaRPr lang="en-US"/>
        </a:p>
      </dgm:t>
    </dgm:pt>
    <dgm:pt modelId="{73F7420D-316D-4B01-9FD3-00A3E44FF59A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2000">
              <a:solidFill>
                <a:schemeClr val="tx1"/>
              </a:solidFill>
            </a:rPr>
            <a:t>Generate scripts for:</a:t>
          </a:r>
        </a:p>
      </dgm:t>
    </dgm:pt>
    <dgm:pt modelId="{0D04F7A7-D12D-40C9-B26E-E4CA9C3EF3EE}" type="parTrans" cxnId="{D846F906-5269-46CA-A26A-72C9D8DE5742}">
      <dgm:prSet/>
      <dgm:spPr/>
      <dgm:t>
        <a:bodyPr/>
        <a:lstStyle/>
        <a:p>
          <a:endParaRPr lang="en-US"/>
        </a:p>
      </dgm:t>
    </dgm:pt>
    <dgm:pt modelId="{FDD9858F-E1B6-4765-952A-5713F27A7201}" type="sibTrans" cxnId="{D846F906-5269-46CA-A26A-72C9D8DE5742}">
      <dgm:prSet/>
      <dgm:spPr/>
      <dgm:t>
        <a:bodyPr/>
        <a:lstStyle/>
        <a:p>
          <a:endParaRPr lang="en-US"/>
        </a:p>
      </dgm:t>
    </dgm:pt>
    <dgm:pt modelId="{86CED592-C04D-464F-9650-E049A7AF91CD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800">
              <a:solidFill>
                <a:schemeClr val="tx1"/>
              </a:solidFill>
            </a:rPr>
            <a:t>RTL description </a:t>
          </a:r>
        </a:p>
      </dgm:t>
    </dgm:pt>
    <dgm:pt modelId="{406EF2C7-BBE4-490F-8F84-F1100F487036}" type="parTrans" cxnId="{D4516B03-7433-45D2-8EE6-D24A5EB546B2}">
      <dgm:prSet/>
      <dgm:spPr/>
      <dgm:t>
        <a:bodyPr/>
        <a:lstStyle/>
        <a:p>
          <a:endParaRPr lang="en-US"/>
        </a:p>
      </dgm:t>
    </dgm:pt>
    <dgm:pt modelId="{D55C8C8D-6484-49F4-91A0-07CFC1FFD032}" type="sibTrans" cxnId="{D4516B03-7433-45D2-8EE6-D24A5EB546B2}">
      <dgm:prSet/>
      <dgm:spPr/>
      <dgm:t>
        <a:bodyPr/>
        <a:lstStyle/>
        <a:p>
          <a:endParaRPr lang="en-US"/>
        </a:p>
      </dgm:t>
    </dgm:pt>
    <dgm:pt modelId="{75D1444E-50CF-41DF-9B81-11189A2472C3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800">
              <a:solidFill>
                <a:schemeClr val="tx1"/>
              </a:solidFill>
            </a:rPr>
            <a:t>Synthesis with timing constraints</a:t>
          </a:r>
        </a:p>
      </dgm:t>
    </dgm:pt>
    <dgm:pt modelId="{CCE5A849-5CF3-4401-BB35-11037FB84DA1}" type="parTrans" cxnId="{77E9EEE3-38F3-4BF5-A345-50B826062FC9}">
      <dgm:prSet/>
      <dgm:spPr/>
      <dgm:t>
        <a:bodyPr/>
        <a:lstStyle/>
        <a:p>
          <a:endParaRPr lang="en-US"/>
        </a:p>
      </dgm:t>
    </dgm:pt>
    <dgm:pt modelId="{BE4AB20E-1C19-480E-95DB-4D92C8E40C6C}" type="sibTrans" cxnId="{77E9EEE3-38F3-4BF5-A345-50B826062FC9}">
      <dgm:prSet/>
      <dgm:spPr/>
      <dgm:t>
        <a:bodyPr/>
        <a:lstStyle/>
        <a:p>
          <a:endParaRPr lang="en-US"/>
        </a:p>
      </dgm:t>
    </dgm:pt>
    <dgm:pt modelId="{217DD44C-721C-4457-B19B-659B7C5E0944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800">
              <a:solidFill>
                <a:schemeClr val="tx1"/>
              </a:solidFill>
            </a:rPr>
            <a:t>Regioning scripts for the digital implementation</a:t>
          </a:r>
        </a:p>
      </dgm:t>
    </dgm:pt>
    <dgm:pt modelId="{66AB971E-C0BA-4D6D-A49E-A4926A267A4B}" type="parTrans" cxnId="{4C5E12AB-A939-452B-ABEB-94F48F678F09}">
      <dgm:prSet/>
      <dgm:spPr/>
      <dgm:t>
        <a:bodyPr/>
        <a:lstStyle/>
        <a:p>
          <a:endParaRPr lang="en-US"/>
        </a:p>
      </dgm:t>
    </dgm:pt>
    <dgm:pt modelId="{86EDC7EE-E199-4EA7-83E4-8621F3E1534C}" type="sibTrans" cxnId="{4C5E12AB-A939-452B-ABEB-94F48F678F09}">
      <dgm:prSet/>
      <dgm:spPr/>
      <dgm:t>
        <a:bodyPr/>
        <a:lstStyle/>
        <a:p>
          <a:endParaRPr lang="en-US"/>
        </a:p>
      </dgm:t>
    </dgm:pt>
    <dgm:pt modelId="{95F926D9-57BE-46E5-9372-AEAB0370F295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n-US" sz="1800">
              <a:solidFill>
                <a:schemeClr val="tx1"/>
              </a:solidFill>
            </a:rPr>
            <a:t>Static Timing Analysis for Sign-Off</a:t>
          </a:r>
        </a:p>
      </dgm:t>
    </dgm:pt>
    <dgm:pt modelId="{7B5E1641-9AED-4870-9868-874693DAEC53}" type="parTrans" cxnId="{5D383E67-84A1-4C4B-B036-A6C1A7F86CF6}">
      <dgm:prSet/>
      <dgm:spPr/>
      <dgm:t>
        <a:bodyPr/>
        <a:lstStyle/>
        <a:p>
          <a:endParaRPr lang="en-US"/>
        </a:p>
      </dgm:t>
    </dgm:pt>
    <dgm:pt modelId="{A53B6A65-E001-4A64-B53E-84B6B5A02705}" type="sibTrans" cxnId="{5D383E67-84A1-4C4B-B036-A6C1A7F86CF6}">
      <dgm:prSet/>
      <dgm:spPr/>
      <dgm:t>
        <a:bodyPr/>
        <a:lstStyle/>
        <a:p>
          <a:endParaRPr lang="en-US"/>
        </a:p>
      </dgm:t>
    </dgm:pt>
    <dgm:pt modelId="{18B2405D-5A82-44CB-AA04-F83EB03D955C}" type="pres">
      <dgm:prSet presAssocID="{03E70D86-76F3-4882-830D-A84E36D4D85C}" presName="linearFlow" presStyleCnt="0">
        <dgm:presLayoutVars>
          <dgm:dir/>
          <dgm:resizeHandles val="exact"/>
        </dgm:presLayoutVars>
      </dgm:prSet>
      <dgm:spPr/>
    </dgm:pt>
    <dgm:pt modelId="{8FA98A3D-08C0-43F5-AA79-CD8E75B69E7A}" type="pres">
      <dgm:prSet presAssocID="{74E513DC-377E-48EC-B4A9-823257F2072E}" presName="composite" presStyleCnt="0"/>
      <dgm:spPr/>
    </dgm:pt>
    <dgm:pt modelId="{F537B320-B1E9-4741-8074-AB072268A317}" type="pres">
      <dgm:prSet presAssocID="{74E513DC-377E-48EC-B4A9-823257F2072E}" presName="imgShp" presStyleLbl="fgImgPlace1" presStyleIdx="0" presStyleCnt="3" custScaleX="103615" custScaleY="84811" custLinFactNeighborX="-8497" custLinFactNeighborY="20852"/>
      <dgm:spPr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</dgm:spPr>
    </dgm:pt>
    <dgm:pt modelId="{8B14068C-9173-4925-A677-5D7CD239F012}" type="pres">
      <dgm:prSet presAssocID="{74E513DC-377E-48EC-B4A9-823257F2072E}" presName="txShp" presStyleLbl="node1" presStyleIdx="0" presStyleCnt="3" custScaleX="75368" custScaleY="80645" custLinFactNeighborX="9162" custLinFactNeighborY="20845">
        <dgm:presLayoutVars>
          <dgm:bulletEnabled val="1"/>
        </dgm:presLayoutVars>
      </dgm:prSet>
      <dgm:spPr/>
    </dgm:pt>
    <dgm:pt modelId="{6A57856F-C83E-48C8-AB9C-ACC858FCFEBF}" type="pres">
      <dgm:prSet presAssocID="{098E415B-4489-43D7-8533-1D7FFAA6E2DD}" presName="spacing" presStyleCnt="0"/>
      <dgm:spPr/>
    </dgm:pt>
    <dgm:pt modelId="{998BC5A5-4180-4568-9B8E-75A51EDC643F}" type="pres">
      <dgm:prSet presAssocID="{1863612F-0393-487A-BC35-BB7C8457BA7B}" presName="composite" presStyleCnt="0"/>
      <dgm:spPr/>
    </dgm:pt>
    <dgm:pt modelId="{2008BAFF-3D5E-4EC4-9A6E-4AB3CCC93CF4}" type="pres">
      <dgm:prSet presAssocID="{1863612F-0393-487A-BC35-BB7C8457BA7B}" presName="imgShp" presStyleLbl="fgImgPlace1" presStyleIdx="1" presStyleCnt="3" custScaleX="88960" custScaleY="86727" custLinFactNeighborX="-9957" custLinFactNeighborY="-2976"/>
      <dgm:spPr>
        <a:blipFill rotWithShape="1">
          <a:blip xmlns:r="http://schemas.openxmlformats.org/officeDocument/2006/relationships" r:embed="rId2"/>
          <a:srcRect/>
          <a:stretch>
            <a:fillRect l="-18000" r="-18000"/>
          </a:stretch>
        </a:blipFill>
      </dgm:spPr>
    </dgm:pt>
    <dgm:pt modelId="{272A9481-7533-445E-BCD1-1B825BA70C37}" type="pres">
      <dgm:prSet presAssocID="{1863612F-0393-487A-BC35-BB7C8457BA7B}" presName="txShp" presStyleLbl="node1" presStyleIdx="1" presStyleCnt="3" custScaleX="77606" custScaleY="65526" custLinFactNeighborX="9971" custLinFactNeighborY="-2976">
        <dgm:presLayoutVars>
          <dgm:bulletEnabled val="1"/>
        </dgm:presLayoutVars>
      </dgm:prSet>
      <dgm:spPr/>
    </dgm:pt>
    <dgm:pt modelId="{C7BC439A-0904-44E9-B891-CA5A44A271B6}" type="pres">
      <dgm:prSet presAssocID="{0A38B7A8-A3E3-4D61-B8C6-BF555F90AEC5}" presName="spacing" presStyleCnt="0"/>
      <dgm:spPr/>
    </dgm:pt>
    <dgm:pt modelId="{C918ED5C-94A2-413B-BC23-77D1B2BA141C}" type="pres">
      <dgm:prSet presAssocID="{73F7420D-316D-4B01-9FD3-00A3E44FF59A}" presName="composite" presStyleCnt="0"/>
      <dgm:spPr/>
    </dgm:pt>
    <dgm:pt modelId="{D3383293-7B08-457B-8F99-F023F7BF6C66}" type="pres">
      <dgm:prSet presAssocID="{73F7420D-316D-4B01-9FD3-00A3E44FF59A}" presName="imgShp" presStyleLbl="fgImgPlace1" presStyleIdx="2" presStyleCnt="3" custScaleX="90128" custScaleY="90123" custLinFactNeighborX="1708" custLinFactNeighborY="-29710"/>
      <dgm:spPr>
        <a:blipFill rotWithShape="1">
          <a:blip xmlns:r="http://schemas.openxmlformats.org/officeDocument/2006/relationships" r:embed="rId3"/>
          <a:srcRect/>
          <a:stretch>
            <a:fillRect l="-34000" r="-34000"/>
          </a:stretch>
        </a:blipFill>
      </dgm:spPr>
    </dgm:pt>
    <dgm:pt modelId="{86982E77-DC7A-433C-B9C8-2B452DB62DBC}" type="pres">
      <dgm:prSet presAssocID="{73F7420D-316D-4B01-9FD3-00A3E44FF59A}" presName="txShp" presStyleLbl="node1" presStyleIdx="2" presStyleCnt="3" custScaleY="116215" custLinFactNeighborX="4670" custLinFactNeighborY="-27331">
        <dgm:presLayoutVars>
          <dgm:bulletEnabled val="1"/>
        </dgm:presLayoutVars>
      </dgm:prSet>
      <dgm:spPr/>
    </dgm:pt>
  </dgm:ptLst>
  <dgm:cxnLst>
    <dgm:cxn modelId="{D4516B03-7433-45D2-8EE6-D24A5EB546B2}" srcId="{73F7420D-316D-4B01-9FD3-00A3E44FF59A}" destId="{86CED592-C04D-464F-9650-E049A7AF91CD}" srcOrd="0" destOrd="0" parTransId="{406EF2C7-BBE4-490F-8F84-F1100F487036}" sibTransId="{D55C8C8D-6484-49F4-91A0-07CFC1FFD032}"/>
    <dgm:cxn modelId="{D846F906-5269-46CA-A26A-72C9D8DE5742}" srcId="{03E70D86-76F3-4882-830D-A84E36D4D85C}" destId="{73F7420D-316D-4B01-9FD3-00A3E44FF59A}" srcOrd="2" destOrd="0" parTransId="{0D04F7A7-D12D-40C9-B26E-E4CA9C3EF3EE}" sibTransId="{FDD9858F-E1B6-4765-952A-5713F27A7201}"/>
    <dgm:cxn modelId="{068DE119-C3E7-491D-803C-83D632D0FB70}" type="presOf" srcId="{86CED592-C04D-464F-9650-E049A7AF91CD}" destId="{86982E77-DC7A-433C-B9C8-2B452DB62DBC}" srcOrd="0" destOrd="1" presId="urn:microsoft.com/office/officeart/2005/8/layout/vList3"/>
    <dgm:cxn modelId="{5C23C01E-3A81-4E28-9BA0-4C8A7E03F0C4}" type="presOf" srcId="{75D1444E-50CF-41DF-9B81-11189A2472C3}" destId="{86982E77-DC7A-433C-B9C8-2B452DB62DBC}" srcOrd="0" destOrd="2" presId="urn:microsoft.com/office/officeart/2005/8/layout/vList3"/>
    <dgm:cxn modelId="{8ADAAA29-B7B7-4FB8-8159-E3C91A252B94}" type="presOf" srcId="{1863612F-0393-487A-BC35-BB7C8457BA7B}" destId="{272A9481-7533-445E-BCD1-1B825BA70C37}" srcOrd="0" destOrd="0" presId="urn:microsoft.com/office/officeart/2005/8/layout/vList3"/>
    <dgm:cxn modelId="{DEA6D662-C971-4416-A347-C318D1E765D6}" srcId="{03E70D86-76F3-4882-830D-A84E36D4D85C}" destId="{1863612F-0393-487A-BC35-BB7C8457BA7B}" srcOrd="1" destOrd="0" parTransId="{3E5E8928-EC8C-4742-84CD-4D2BA278F8B6}" sibTransId="{0A38B7A8-A3E3-4D61-B8C6-BF555F90AEC5}"/>
    <dgm:cxn modelId="{CBEFC143-35A7-4047-92B1-23B19720C5E8}" type="presOf" srcId="{74E513DC-377E-48EC-B4A9-823257F2072E}" destId="{8B14068C-9173-4925-A677-5D7CD239F012}" srcOrd="0" destOrd="0" presId="urn:microsoft.com/office/officeart/2005/8/layout/vList3"/>
    <dgm:cxn modelId="{5D383E67-84A1-4C4B-B036-A6C1A7F86CF6}" srcId="{73F7420D-316D-4B01-9FD3-00A3E44FF59A}" destId="{95F926D9-57BE-46E5-9372-AEAB0370F295}" srcOrd="3" destOrd="0" parTransId="{7B5E1641-9AED-4870-9868-874693DAEC53}" sibTransId="{A53B6A65-E001-4A64-B53E-84B6B5A02705}"/>
    <dgm:cxn modelId="{1E92E582-C831-46EB-81E0-3F57EDC6E518}" type="presOf" srcId="{217DD44C-721C-4457-B19B-659B7C5E0944}" destId="{86982E77-DC7A-433C-B9C8-2B452DB62DBC}" srcOrd="0" destOrd="3" presId="urn:microsoft.com/office/officeart/2005/8/layout/vList3"/>
    <dgm:cxn modelId="{4C5E12AB-A939-452B-ABEB-94F48F678F09}" srcId="{73F7420D-316D-4B01-9FD3-00A3E44FF59A}" destId="{217DD44C-721C-4457-B19B-659B7C5E0944}" srcOrd="2" destOrd="0" parTransId="{66AB971E-C0BA-4D6D-A49E-A4926A267A4B}" sibTransId="{86EDC7EE-E199-4EA7-83E4-8621F3E1534C}"/>
    <dgm:cxn modelId="{EC0C0CB5-C8C7-4193-BD76-DF155AB81238}" type="presOf" srcId="{73F7420D-316D-4B01-9FD3-00A3E44FF59A}" destId="{86982E77-DC7A-433C-B9C8-2B452DB62DBC}" srcOrd="0" destOrd="0" presId="urn:microsoft.com/office/officeart/2005/8/layout/vList3"/>
    <dgm:cxn modelId="{BCA467B5-06A0-407D-824B-F537436DC32F}" srcId="{03E70D86-76F3-4882-830D-A84E36D4D85C}" destId="{74E513DC-377E-48EC-B4A9-823257F2072E}" srcOrd="0" destOrd="0" parTransId="{66E6D74C-1219-456E-AE5B-848240EC82E4}" sibTransId="{098E415B-4489-43D7-8533-1D7FFAA6E2DD}"/>
    <dgm:cxn modelId="{F6EF1CD6-06D8-4216-9573-07B189B3F138}" type="presOf" srcId="{03E70D86-76F3-4882-830D-A84E36D4D85C}" destId="{18B2405D-5A82-44CB-AA04-F83EB03D955C}" srcOrd="0" destOrd="0" presId="urn:microsoft.com/office/officeart/2005/8/layout/vList3"/>
    <dgm:cxn modelId="{77E9EEE3-38F3-4BF5-A345-50B826062FC9}" srcId="{73F7420D-316D-4B01-9FD3-00A3E44FF59A}" destId="{75D1444E-50CF-41DF-9B81-11189A2472C3}" srcOrd="1" destOrd="0" parTransId="{CCE5A849-5CF3-4401-BB35-11037FB84DA1}" sibTransId="{BE4AB20E-1C19-480E-95DB-4D92C8E40C6C}"/>
    <dgm:cxn modelId="{AFE581F6-0B7E-42AC-8094-C15582BCAA87}" type="presOf" srcId="{95F926D9-57BE-46E5-9372-AEAB0370F295}" destId="{86982E77-DC7A-433C-B9C8-2B452DB62DBC}" srcOrd="0" destOrd="4" presId="urn:microsoft.com/office/officeart/2005/8/layout/vList3"/>
    <dgm:cxn modelId="{B95367DB-D738-4E95-8274-8BEC601226C6}" type="presParOf" srcId="{18B2405D-5A82-44CB-AA04-F83EB03D955C}" destId="{8FA98A3D-08C0-43F5-AA79-CD8E75B69E7A}" srcOrd="0" destOrd="0" presId="urn:microsoft.com/office/officeart/2005/8/layout/vList3"/>
    <dgm:cxn modelId="{589A4ED3-D47C-41A5-87BF-FE7B3C150E12}" type="presParOf" srcId="{8FA98A3D-08C0-43F5-AA79-CD8E75B69E7A}" destId="{F537B320-B1E9-4741-8074-AB072268A317}" srcOrd="0" destOrd="0" presId="urn:microsoft.com/office/officeart/2005/8/layout/vList3"/>
    <dgm:cxn modelId="{2E5413DB-0861-4930-B72A-53AD930F2BE8}" type="presParOf" srcId="{8FA98A3D-08C0-43F5-AA79-CD8E75B69E7A}" destId="{8B14068C-9173-4925-A677-5D7CD239F012}" srcOrd="1" destOrd="0" presId="urn:microsoft.com/office/officeart/2005/8/layout/vList3"/>
    <dgm:cxn modelId="{40F813C2-3BF4-4ACE-AE47-B22C3A44B533}" type="presParOf" srcId="{18B2405D-5A82-44CB-AA04-F83EB03D955C}" destId="{6A57856F-C83E-48C8-AB9C-ACC858FCFEBF}" srcOrd="1" destOrd="0" presId="urn:microsoft.com/office/officeart/2005/8/layout/vList3"/>
    <dgm:cxn modelId="{AFEE9B39-FDCB-4C37-86CF-D2B976B6ABFA}" type="presParOf" srcId="{18B2405D-5A82-44CB-AA04-F83EB03D955C}" destId="{998BC5A5-4180-4568-9B8E-75A51EDC643F}" srcOrd="2" destOrd="0" presId="urn:microsoft.com/office/officeart/2005/8/layout/vList3"/>
    <dgm:cxn modelId="{916D296C-9C56-4E75-8109-E172B6FAD6DE}" type="presParOf" srcId="{998BC5A5-4180-4568-9B8E-75A51EDC643F}" destId="{2008BAFF-3D5E-4EC4-9A6E-4AB3CCC93CF4}" srcOrd="0" destOrd="0" presId="urn:microsoft.com/office/officeart/2005/8/layout/vList3"/>
    <dgm:cxn modelId="{ABF0F22C-9768-46A4-A3BF-62D06D3E44F0}" type="presParOf" srcId="{998BC5A5-4180-4568-9B8E-75A51EDC643F}" destId="{272A9481-7533-445E-BCD1-1B825BA70C37}" srcOrd="1" destOrd="0" presId="urn:microsoft.com/office/officeart/2005/8/layout/vList3"/>
    <dgm:cxn modelId="{7F00E05B-EAD9-4744-91CC-FAEBBC4CBBFF}" type="presParOf" srcId="{18B2405D-5A82-44CB-AA04-F83EB03D955C}" destId="{C7BC439A-0904-44E9-B891-CA5A44A271B6}" srcOrd="3" destOrd="0" presId="urn:microsoft.com/office/officeart/2005/8/layout/vList3"/>
    <dgm:cxn modelId="{76A86E82-7A03-4788-8557-0B09551CADBA}" type="presParOf" srcId="{18B2405D-5A82-44CB-AA04-F83EB03D955C}" destId="{C918ED5C-94A2-413B-BC23-77D1B2BA141C}" srcOrd="4" destOrd="0" presId="urn:microsoft.com/office/officeart/2005/8/layout/vList3"/>
    <dgm:cxn modelId="{8B49929C-5F68-4A9F-A5BF-422254778678}" type="presParOf" srcId="{C918ED5C-94A2-413B-BC23-77D1B2BA141C}" destId="{D3383293-7B08-457B-8F99-F023F7BF6C66}" srcOrd="0" destOrd="0" presId="urn:microsoft.com/office/officeart/2005/8/layout/vList3"/>
    <dgm:cxn modelId="{365657E4-C4A4-426A-B65F-7035FC0EB2D8}" type="presParOf" srcId="{C918ED5C-94A2-413B-BC23-77D1B2BA141C}" destId="{86982E77-DC7A-433C-B9C8-2B452DB62DB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E6589F2-D3F7-4930-9335-88DEE4B8F856}" type="doc">
      <dgm:prSet loTypeId="urn:microsoft.com/office/officeart/2005/8/layout/process4" loCatId="process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D6C3A89E-80F3-4BE8-8415-8A4BD97FD3AB}">
      <dgm:prSet custT="1"/>
      <dgm:spPr/>
      <dgm:t>
        <a:bodyPr/>
        <a:lstStyle/>
        <a:p>
          <a:r>
            <a:rPr lang="en-US" sz="2000" b="1">
              <a:solidFill>
                <a:schemeClr val="tx1"/>
              </a:solidFill>
            </a:rPr>
            <a:t>RTL definition</a:t>
          </a:r>
        </a:p>
      </dgm:t>
    </dgm:pt>
    <dgm:pt modelId="{E7963CBA-9A29-4683-9E53-B12316B48047}" type="parTrans" cxnId="{77D5C81F-D117-42A1-A41D-0028C335C15F}">
      <dgm:prSet/>
      <dgm:spPr/>
      <dgm:t>
        <a:bodyPr/>
        <a:lstStyle/>
        <a:p>
          <a:endParaRPr lang="en-US"/>
        </a:p>
      </dgm:t>
    </dgm:pt>
    <dgm:pt modelId="{66746A70-C257-48FB-A4EC-A451087172FA}" type="sibTrans" cxnId="{77D5C81F-D117-42A1-A41D-0028C335C15F}">
      <dgm:prSet/>
      <dgm:spPr/>
      <dgm:t>
        <a:bodyPr/>
        <a:lstStyle/>
        <a:p>
          <a:endParaRPr lang="en-US"/>
        </a:p>
      </dgm:t>
    </dgm:pt>
    <dgm:pt modelId="{4FACA4D0-5503-45D3-B234-03D364C512EB}">
      <dgm:prSet custT="1"/>
      <dgm:spPr/>
      <dgm:t>
        <a:bodyPr/>
        <a:lstStyle/>
        <a:p>
          <a:r>
            <a:rPr lang="en-US" sz="1800"/>
            <a:t>The architecture of an asynchronous digital controller is made by three main elements:</a:t>
          </a:r>
        </a:p>
      </dgm:t>
    </dgm:pt>
    <dgm:pt modelId="{BB43AFDD-400E-4285-8A6C-CFE88958E130}" type="parTrans" cxnId="{29ADA40E-74F7-439F-96A8-212DAED53C23}">
      <dgm:prSet/>
      <dgm:spPr/>
      <dgm:t>
        <a:bodyPr/>
        <a:lstStyle/>
        <a:p>
          <a:endParaRPr lang="en-US"/>
        </a:p>
      </dgm:t>
    </dgm:pt>
    <dgm:pt modelId="{7C857717-6236-4B29-A093-A3AEAA03788D}" type="sibTrans" cxnId="{29ADA40E-74F7-439F-96A8-212DAED53C23}">
      <dgm:prSet/>
      <dgm:spPr/>
      <dgm:t>
        <a:bodyPr/>
        <a:lstStyle/>
        <a:p>
          <a:endParaRPr lang="en-US"/>
        </a:p>
      </dgm:t>
    </dgm:pt>
    <dgm:pt modelId="{712440E6-6371-4E91-BB9D-B5B8988C5E14}">
      <dgm:prSet custT="1"/>
      <dgm:spPr/>
      <dgm:t>
        <a:bodyPr/>
        <a:lstStyle/>
        <a:p>
          <a:r>
            <a:rPr lang="en-US" sz="2000" b="1">
              <a:solidFill>
                <a:schemeClr val="tx1"/>
              </a:solidFill>
            </a:rPr>
            <a:t>Timing constraints definition</a:t>
          </a:r>
          <a:endParaRPr lang="en-US" sz="2000">
            <a:solidFill>
              <a:schemeClr val="tx1"/>
            </a:solidFill>
          </a:endParaRPr>
        </a:p>
      </dgm:t>
    </dgm:pt>
    <dgm:pt modelId="{C3A65933-C47D-4E59-9B9D-8F621E671FBB}" type="parTrans" cxnId="{67658323-F7CB-4E29-B015-DD43542038E4}">
      <dgm:prSet/>
      <dgm:spPr/>
      <dgm:t>
        <a:bodyPr/>
        <a:lstStyle/>
        <a:p>
          <a:endParaRPr lang="en-US"/>
        </a:p>
      </dgm:t>
    </dgm:pt>
    <dgm:pt modelId="{841D7132-239C-478B-905E-3D984B451A03}" type="sibTrans" cxnId="{67658323-F7CB-4E29-B015-DD43542038E4}">
      <dgm:prSet/>
      <dgm:spPr/>
      <dgm:t>
        <a:bodyPr/>
        <a:lstStyle/>
        <a:p>
          <a:endParaRPr lang="en-US"/>
        </a:p>
      </dgm:t>
    </dgm:pt>
    <dgm:pt modelId="{C06FFC6A-9858-48FB-AE4F-2EE7372112B9}">
      <dgm:prSet custT="1"/>
      <dgm:spPr/>
      <dgm:t>
        <a:bodyPr/>
        <a:lstStyle/>
        <a:p>
          <a:r>
            <a:rPr lang="en-US" sz="1800"/>
            <a:t>The timing constraint is defined setting the maximum delay from point to point in the design</a:t>
          </a:r>
        </a:p>
      </dgm:t>
    </dgm:pt>
    <dgm:pt modelId="{DCFD8141-0FA2-431C-9B91-E7B2490E5332}" type="parTrans" cxnId="{7436A65F-FAF2-4383-AB0D-C0829EF72713}">
      <dgm:prSet/>
      <dgm:spPr/>
      <dgm:t>
        <a:bodyPr/>
        <a:lstStyle/>
        <a:p>
          <a:endParaRPr lang="en-US"/>
        </a:p>
      </dgm:t>
    </dgm:pt>
    <dgm:pt modelId="{3D95BE42-56F5-460B-A216-EA83E106F307}" type="sibTrans" cxnId="{7436A65F-FAF2-4383-AB0D-C0829EF72713}">
      <dgm:prSet/>
      <dgm:spPr/>
      <dgm:t>
        <a:bodyPr/>
        <a:lstStyle/>
        <a:p>
          <a:endParaRPr lang="en-US"/>
        </a:p>
      </dgm:t>
    </dgm:pt>
    <dgm:pt modelId="{35B7B92E-0612-42FA-8205-7426B757A46D}">
      <dgm:prSet custT="1"/>
      <dgm:spPr/>
      <dgm:t>
        <a:bodyPr/>
        <a:lstStyle/>
        <a:p>
          <a:r>
            <a:rPr lang="en-US" sz="2000" b="1" err="1">
              <a:solidFill>
                <a:schemeClr val="tx1"/>
              </a:solidFill>
            </a:rPr>
            <a:t>Regioning</a:t>
          </a:r>
          <a:r>
            <a:rPr lang="en-US" sz="2000" b="1">
              <a:solidFill>
                <a:schemeClr val="tx1"/>
              </a:solidFill>
            </a:rPr>
            <a:t> technique in digital implementation phase</a:t>
          </a:r>
        </a:p>
      </dgm:t>
    </dgm:pt>
    <dgm:pt modelId="{FEC5607B-7D86-46A1-A919-E020A21B7253}" type="parTrans" cxnId="{62D7C65C-246C-410C-AFF1-FE2AFF6E070D}">
      <dgm:prSet/>
      <dgm:spPr/>
      <dgm:t>
        <a:bodyPr/>
        <a:lstStyle/>
        <a:p>
          <a:endParaRPr lang="en-US"/>
        </a:p>
      </dgm:t>
    </dgm:pt>
    <dgm:pt modelId="{B63132FB-DA57-4021-9466-013770AAA73D}" type="sibTrans" cxnId="{62D7C65C-246C-410C-AFF1-FE2AFF6E070D}">
      <dgm:prSet/>
      <dgm:spPr/>
      <dgm:t>
        <a:bodyPr/>
        <a:lstStyle/>
        <a:p>
          <a:endParaRPr lang="en-US"/>
        </a:p>
      </dgm:t>
    </dgm:pt>
    <dgm:pt modelId="{BB4F7ECA-C1DC-434A-BF1C-6D0693DCC6B0}">
      <dgm:prSet custT="1"/>
      <dgm:spPr/>
      <dgm:t>
        <a:bodyPr/>
        <a:lstStyle/>
        <a:p>
          <a:r>
            <a:rPr lang="en-US" sz="1800"/>
            <a:t>The handshake protocol is confined to a specific region minimizing the parasitics effect related to the routing</a:t>
          </a:r>
        </a:p>
      </dgm:t>
    </dgm:pt>
    <dgm:pt modelId="{EF831C75-52A6-4546-BAA0-63CE37F9ACA5}" type="parTrans" cxnId="{406C6895-9473-4556-B86E-76E67E39D04B}">
      <dgm:prSet/>
      <dgm:spPr/>
      <dgm:t>
        <a:bodyPr/>
        <a:lstStyle/>
        <a:p>
          <a:endParaRPr lang="en-US"/>
        </a:p>
      </dgm:t>
    </dgm:pt>
    <dgm:pt modelId="{3E316E42-B55C-4815-B34B-2D1FD2AA3581}" type="sibTrans" cxnId="{406C6895-9473-4556-B86E-76E67E39D04B}">
      <dgm:prSet/>
      <dgm:spPr/>
      <dgm:t>
        <a:bodyPr/>
        <a:lstStyle/>
        <a:p>
          <a:endParaRPr lang="en-US"/>
        </a:p>
      </dgm:t>
    </dgm:pt>
    <dgm:pt modelId="{2CC9428E-E486-4C2C-A5DA-B2882C083B91}">
      <dgm:prSet custT="1"/>
      <dgm:spPr/>
      <dgm:t>
        <a:bodyPr/>
        <a:lstStyle/>
        <a:p>
          <a:r>
            <a:rPr lang="en-US" sz="2000" b="1">
              <a:solidFill>
                <a:schemeClr val="tx1"/>
              </a:solidFill>
            </a:rPr>
            <a:t>STA for asynchronous logic</a:t>
          </a:r>
          <a:endParaRPr lang="en-US" sz="2000">
            <a:solidFill>
              <a:schemeClr val="tx1"/>
            </a:solidFill>
          </a:endParaRPr>
        </a:p>
      </dgm:t>
    </dgm:pt>
    <dgm:pt modelId="{F76F5392-3C36-420B-9014-361D1E2C63FE}" type="parTrans" cxnId="{838FECAB-3DB4-471C-AA74-EA38FE49023A}">
      <dgm:prSet/>
      <dgm:spPr/>
      <dgm:t>
        <a:bodyPr/>
        <a:lstStyle/>
        <a:p>
          <a:endParaRPr lang="en-US"/>
        </a:p>
      </dgm:t>
    </dgm:pt>
    <dgm:pt modelId="{F34270BF-989F-4A4A-8B6B-3164161366C8}" type="sibTrans" cxnId="{838FECAB-3DB4-471C-AA74-EA38FE49023A}">
      <dgm:prSet/>
      <dgm:spPr/>
      <dgm:t>
        <a:bodyPr/>
        <a:lstStyle/>
        <a:p>
          <a:endParaRPr lang="en-US"/>
        </a:p>
      </dgm:t>
    </dgm:pt>
    <dgm:pt modelId="{46C03094-DE14-414F-9A06-87C2F48BC844}">
      <dgm:prSet custT="1"/>
      <dgm:spPr/>
      <dgm:t>
        <a:bodyPr/>
        <a:lstStyle/>
        <a:p>
          <a:r>
            <a:rPr lang="en-US" sz="1800"/>
            <a:t>The technique used is the unrolling of the netlist from input to output pins for all possible input-output paths</a:t>
          </a:r>
        </a:p>
      </dgm:t>
    </dgm:pt>
    <dgm:pt modelId="{5E10CD80-4818-4B56-8BF9-CBD51BF08586}" type="parTrans" cxnId="{4B3B16F9-EF01-4782-AE66-656D22BA83DD}">
      <dgm:prSet/>
      <dgm:spPr/>
      <dgm:t>
        <a:bodyPr/>
        <a:lstStyle/>
        <a:p>
          <a:endParaRPr lang="en-US"/>
        </a:p>
      </dgm:t>
    </dgm:pt>
    <dgm:pt modelId="{BB58B6FF-7B82-4A2B-B80D-3E9CA611B537}" type="sibTrans" cxnId="{4B3B16F9-EF01-4782-AE66-656D22BA83DD}">
      <dgm:prSet/>
      <dgm:spPr/>
      <dgm:t>
        <a:bodyPr/>
        <a:lstStyle/>
        <a:p>
          <a:endParaRPr lang="en-US"/>
        </a:p>
      </dgm:t>
    </dgm:pt>
    <dgm:pt modelId="{45A093C3-3AF3-440F-BE95-86296BBAEBFA}" type="pres">
      <dgm:prSet presAssocID="{6E6589F2-D3F7-4930-9335-88DEE4B8F856}" presName="Name0" presStyleCnt="0">
        <dgm:presLayoutVars>
          <dgm:dir/>
          <dgm:animLvl val="lvl"/>
          <dgm:resizeHandles val="exact"/>
        </dgm:presLayoutVars>
      </dgm:prSet>
      <dgm:spPr/>
    </dgm:pt>
    <dgm:pt modelId="{FFF390EF-AF5D-4D5A-B6D5-F72AE812A32E}" type="pres">
      <dgm:prSet presAssocID="{2CC9428E-E486-4C2C-A5DA-B2882C083B91}" presName="boxAndChildren" presStyleCnt="0"/>
      <dgm:spPr/>
    </dgm:pt>
    <dgm:pt modelId="{C7EA0221-97CC-4896-A8F4-68AACA43DECB}" type="pres">
      <dgm:prSet presAssocID="{2CC9428E-E486-4C2C-A5DA-B2882C083B91}" presName="parentTextBox" presStyleLbl="node1" presStyleIdx="0" presStyleCnt="4"/>
      <dgm:spPr/>
    </dgm:pt>
    <dgm:pt modelId="{D469B765-7B94-49C5-9345-D4020798B427}" type="pres">
      <dgm:prSet presAssocID="{2CC9428E-E486-4C2C-A5DA-B2882C083B91}" presName="entireBox" presStyleLbl="node1" presStyleIdx="0" presStyleCnt="4" custScaleY="237169"/>
      <dgm:spPr/>
    </dgm:pt>
    <dgm:pt modelId="{AE1BBD1A-4724-4CCE-AAEA-3578C7BC4B87}" type="pres">
      <dgm:prSet presAssocID="{2CC9428E-E486-4C2C-A5DA-B2882C083B91}" presName="descendantBox" presStyleCnt="0"/>
      <dgm:spPr/>
    </dgm:pt>
    <dgm:pt modelId="{77FFC56B-A117-4A11-A23D-F7233C688720}" type="pres">
      <dgm:prSet presAssocID="{46C03094-DE14-414F-9A06-87C2F48BC844}" presName="childTextBox" presStyleLbl="fgAccFollowNode1" presStyleIdx="0" presStyleCnt="4" custScaleY="228958">
        <dgm:presLayoutVars>
          <dgm:bulletEnabled val="1"/>
        </dgm:presLayoutVars>
      </dgm:prSet>
      <dgm:spPr/>
    </dgm:pt>
    <dgm:pt modelId="{980A35CA-92D0-4294-A93F-D54480D8A6DF}" type="pres">
      <dgm:prSet presAssocID="{B63132FB-DA57-4021-9466-013770AAA73D}" presName="sp" presStyleCnt="0"/>
      <dgm:spPr/>
    </dgm:pt>
    <dgm:pt modelId="{F4041301-3C21-40C8-B67D-9E151F4FAADB}" type="pres">
      <dgm:prSet presAssocID="{35B7B92E-0612-42FA-8205-7426B757A46D}" presName="arrowAndChildren" presStyleCnt="0"/>
      <dgm:spPr/>
    </dgm:pt>
    <dgm:pt modelId="{4485F862-9424-45F2-BFFB-A85A06A0E2F3}" type="pres">
      <dgm:prSet presAssocID="{35B7B92E-0612-42FA-8205-7426B757A46D}" presName="parentTextArrow" presStyleLbl="node1" presStyleIdx="0" presStyleCnt="4"/>
      <dgm:spPr/>
    </dgm:pt>
    <dgm:pt modelId="{F2C082B0-8544-441B-9A7F-738F5AA3162E}" type="pres">
      <dgm:prSet presAssocID="{35B7B92E-0612-42FA-8205-7426B757A46D}" presName="arrow" presStyleLbl="node1" presStyleIdx="1" presStyleCnt="4" custScaleY="205208"/>
      <dgm:spPr/>
    </dgm:pt>
    <dgm:pt modelId="{76848D56-DA86-4572-9260-10AB1D5A7D45}" type="pres">
      <dgm:prSet presAssocID="{35B7B92E-0612-42FA-8205-7426B757A46D}" presName="descendantArrow" presStyleCnt="0"/>
      <dgm:spPr/>
    </dgm:pt>
    <dgm:pt modelId="{B46A2223-E1BF-47E6-B310-6C8F63148F98}" type="pres">
      <dgm:prSet presAssocID="{BB4F7ECA-C1DC-434A-BF1C-6D0693DCC6B0}" presName="childTextArrow" presStyleLbl="fgAccFollowNode1" presStyleIdx="1" presStyleCnt="4" custScaleY="318316">
        <dgm:presLayoutVars>
          <dgm:bulletEnabled val="1"/>
        </dgm:presLayoutVars>
      </dgm:prSet>
      <dgm:spPr/>
    </dgm:pt>
    <dgm:pt modelId="{377813BD-21B3-401D-ACC8-EEC963D8BE57}" type="pres">
      <dgm:prSet presAssocID="{841D7132-239C-478B-905E-3D984B451A03}" presName="sp" presStyleCnt="0"/>
      <dgm:spPr/>
    </dgm:pt>
    <dgm:pt modelId="{8AF5ADC8-D063-42E7-B5E5-1A2C03EA2D41}" type="pres">
      <dgm:prSet presAssocID="{712440E6-6371-4E91-BB9D-B5B8988C5E14}" presName="arrowAndChildren" presStyleCnt="0"/>
      <dgm:spPr/>
    </dgm:pt>
    <dgm:pt modelId="{A77E690F-3EC8-41EA-8AD9-3BFF05AAFBAD}" type="pres">
      <dgm:prSet presAssocID="{712440E6-6371-4E91-BB9D-B5B8988C5E14}" presName="parentTextArrow" presStyleLbl="node1" presStyleIdx="1" presStyleCnt="4"/>
      <dgm:spPr/>
    </dgm:pt>
    <dgm:pt modelId="{52C7A89C-2CAD-40CD-9D3B-821BEC48B7B8}" type="pres">
      <dgm:prSet presAssocID="{712440E6-6371-4E91-BB9D-B5B8988C5E14}" presName="arrow" presStyleLbl="node1" presStyleIdx="2" presStyleCnt="4" custScaleY="187634"/>
      <dgm:spPr/>
    </dgm:pt>
    <dgm:pt modelId="{CFC222EC-5776-4600-92B0-B2505FD32021}" type="pres">
      <dgm:prSet presAssocID="{712440E6-6371-4E91-BB9D-B5B8988C5E14}" presName="descendantArrow" presStyleCnt="0"/>
      <dgm:spPr/>
    </dgm:pt>
    <dgm:pt modelId="{E9788F5C-2CB3-4624-ABCD-D7E09E0CB669}" type="pres">
      <dgm:prSet presAssocID="{C06FFC6A-9858-48FB-AE4F-2EE7372112B9}" presName="childTextArrow" presStyleLbl="fgAccFollowNode1" presStyleIdx="2" presStyleCnt="4" custScaleY="214450">
        <dgm:presLayoutVars>
          <dgm:bulletEnabled val="1"/>
        </dgm:presLayoutVars>
      </dgm:prSet>
      <dgm:spPr/>
    </dgm:pt>
    <dgm:pt modelId="{A4599ED6-1FB1-4610-B54E-08B7224E7713}" type="pres">
      <dgm:prSet presAssocID="{66746A70-C257-48FB-A4EC-A451087172FA}" presName="sp" presStyleCnt="0"/>
      <dgm:spPr/>
    </dgm:pt>
    <dgm:pt modelId="{F762F839-7C84-491E-A1D1-395C4F6C0D99}" type="pres">
      <dgm:prSet presAssocID="{D6C3A89E-80F3-4BE8-8415-8A4BD97FD3AB}" presName="arrowAndChildren" presStyleCnt="0"/>
      <dgm:spPr/>
    </dgm:pt>
    <dgm:pt modelId="{B2FF890D-FBC6-4084-82E2-5646B2FC6E04}" type="pres">
      <dgm:prSet presAssocID="{D6C3A89E-80F3-4BE8-8415-8A4BD97FD3AB}" presName="parentTextArrow" presStyleLbl="node1" presStyleIdx="2" presStyleCnt="4"/>
      <dgm:spPr/>
    </dgm:pt>
    <dgm:pt modelId="{13E5CC35-6A05-4E4F-AA31-A3284C1A7F9B}" type="pres">
      <dgm:prSet presAssocID="{D6C3A89E-80F3-4BE8-8415-8A4BD97FD3AB}" presName="arrow" presStyleLbl="node1" presStyleIdx="3" presStyleCnt="4" custScaleY="176143" custLinFactNeighborX="747" custLinFactNeighborY="-155"/>
      <dgm:spPr/>
    </dgm:pt>
    <dgm:pt modelId="{3BE12998-3C7E-4D0B-94E5-F53B36A8CC38}" type="pres">
      <dgm:prSet presAssocID="{D6C3A89E-80F3-4BE8-8415-8A4BD97FD3AB}" presName="descendantArrow" presStyleCnt="0"/>
      <dgm:spPr/>
    </dgm:pt>
    <dgm:pt modelId="{81D59C14-60BB-4CE7-B239-9A2CF58D460D}" type="pres">
      <dgm:prSet presAssocID="{4FACA4D0-5503-45D3-B234-03D364C512EB}" presName="childTextArrow" presStyleLbl="fgAccFollowNode1" presStyleIdx="3" presStyleCnt="4" custScaleY="225937">
        <dgm:presLayoutVars>
          <dgm:bulletEnabled val="1"/>
        </dgm:presLayoutVars>
      </dgm:prSet>
      <dgm:spPr/>
    </dgm:pt>
  </dgm:ptLst>
  <dgm:cxnLst>
    <dgm:cxn modelId="{8B670A05-C95A-48CE-AB5A-63CDE5590240}" type="presOf" srcId="{35B7B92E-0612-42FA-8205-7426B757A46D}" destId="{4485F862-9424-45F2-BFFB-A85A06A0E2F3}" srcOrd="0" destOrd="0" presId="urn:microsoft.com/office/officeart/2005/8/layout/process4"/>
    <dgm:cxn modelId="{29ADA40E-74F7-439F-96A8-212DAED53C23}" srcId="{D6C3A89E-80F3-4BE8-8415-8A4BD97FD3AB}" destId="{4FACA4D0-5503-45D3-B234-03D364C512EB}" srcOrd="0" destOrd="0" parTransId="{BB43AFDD-400E-4285-8A6C-CFE88958E130}" sibTransId="{7C857717-6236-4B29-A093-A3AEAA03788D}"/>
    <dgm:cxn modelId="{77D5C81F-D117-42A1-A41D-0028C335C15F}" srcId="{6E6589F2-D3F7-4930-9335-88DEE4B8F856}" destId="{D6C3A89E-80F3-4BE8-8415-8A4BD97FD3AB}" srcOrd="0" destOrd="0" parTransId="{E7963CBA-9A29-4683-9E53-B12316B48047}" sibTransId="{66746A70-C257-48FB-A4EC-A451087172FA}"/>
    <dgm:cxn modelId="{67658323-F7CB-4E29-B015-DD43542038E4}" srcId="{6E6589F2-D3F7-4930-9335-88DEE4B8F856}" destId="{712440E6-6371-4E91-BB9D-B5B8988C5E14}" srcOrd="1" destOrd="0" parTransId="{C3A65933-C47D-4E59-9B9D-8F621E671FBB}" sibTransId="{841D7132-239C-478B-905E-3D984B451A03}"/>
    <dgm:cxn modelId="{62D7C65C-246C-410C-AFF1-FE2AFF6E070D}" srcId="{6E6589F2-D3F7-4930-9335-88DEE4B8F856}" destId="{35B7B92E-0612-42FA-8205-7426B757A46D}" srcOrd="2" destOrd="0" parTransId="{FEC5607B-7D86-46A1-A919-E020A21B7253}" sibTransId="{B63132FB-DA57-4021-9466-013770AAA73D}"/>
    <dgm:cxn modelId="{42F4295D-7F97-4B61-A82B-C29DF3CCE864}" type="presOf" srcId="{BB4F7ECA-C1DC-434A-BF1C-6D0693DCC6B0}" destId="{B46A2223-E1BF-47E6-B310-6C8F63148F98}" srcOrd="0" destOrd="0" presId="urn:microsoft.com/office/officeart/2005/8/layout/process4"/>
    <dgm:cxn modelId="{7436A65F-FAF2-4383-AB0D-C0829EF72713}" srcId="{712440E6-6371-4E91-BB9D-B5B8988C5E14}" destId="{C06FFC6A-9858-48FB-AE4F-2EE7372112B9}" srcOrd="0" destOrd="0" parTransId="{DCFD8141-0FA2-431C-9B91-E7B2490E5332}" sibTransId="{3D95BE42-56F5-460B-A216-EA83E106F307}"/>
    <dgm:cxn modelId="{8BB76874-AAA1-4436-9AE3-868AF1725D62}" type="presOf" srcId="{2CC9428E-E486-4C2C-A5DA-B2882C083B91}" destId="{D469B765-7B94-49C5-9345-D4020798B427}" srcOrd="1" destOrd="0" presId="urn:microsoft.com/office/officeart/2005/8/layout/process4"/>
    <dgm:cxn modelId="{406C6895-9473-4556-B86E-76E67E39D04B}" srcId="{35B7B92E-0612-42FA-8205-7426B757A46D}" destId="{BB4F7ECA-C1DC-434A-BF1C-6D0693DCC6B0}" srcOrd="0" destOrd="0" parTransId="{EF831C75-52A6-4546-BAA0-63CE37F9ACA5}" sibTransId="{3E316E42-B55C-4815-B34B-2D1FD2AA3581}"/>
    <dgm:cxn modelId="{E5AF25A1-E079-4638-B97E-F652570B5482}" type="presOf" srcId="{D6C3A89E-80F3-4BE8-8415-8A4BD97FD3AB}" destId="{B2FF890D-FBC6-4084-82E2-5646B2FC6E04}" srcOrd="0" destOrd="0" presId="urn:microsoft.com/office/officeart/2005/8/layout/process4"/>
    <dgm:cxn modelId="{B82A73A6-98A8-4B24-91B5-00B099ABA6A2}" type="presOf" srcId="{6E6589F2-D3F7-4930-9335-88DEE4B8F856}" destId="{45A093C3-3AF3-440F-BE95-86296BBAEBFA}" srcOrd="0" destOrd="0" presId="urn:microsoft.com/office/officeart/2005/8/layout/process4"/>
    <dgm:cxn modelId="{D6186CAA-02EE-4A28-9EDE-EB8E107EC430}" type="presOf" srcId="{2CC9428E-E486-4C2C-A5DA-B2882C083B91}" destId="{C7EA0221-97CC-4896-A8F4-68AACA43DECB}" srcOrd="0" destOrd="0" presId="urn:microsoft.com/office/officeart/2005/8/layout/process4"/>
    <dgm:cxn modelId="{838FECAB-3DB4-471C-AA74-EA38FE49023A}" srcId="{6E6589F2-D3F7-4930-9335-88DEE4B8F856}" destId="{2CC9428E-E486-4C2C-A5DA-B2882C083B91}" srcOrd="3" destOrd="0" parTransId="{F76F5392-3C36-420B-9014-361D1E2C63FE}" sibTransId="{F34270BF-989F-4A4A-8B6B-3164161366C8}"/>
    <dgm:cxn modelId="{1B2726B0-B79A-4CD4-B431-74B76B548FBC}" type="presOf" srcId="{D6C3A89E-80F3-4BE8-8415-8A4BD97FD3AB}" destId="{13E5CC35-6A05-4E4F-AA31-A3284C1A7F9B}" srcOrd="1" destOrd="0" presId="urn:microsoft.com/office/officeart/2005/8/layout/process4"/>
    <dgm:cxn modelId="{8ACB09B4-0E10-4E5D-89C9-72D9114A613D}" type="presOf" srcId="{712440E6-6371-4E91-BB9D-B5B8988C5E14}" destId="{52C7A89C-2CAD-40CD-9D3B-821BEC48B7B8}" srcOrd="1" destOrd="0" presId="urn:microsoft.com/office/officeart/2005/8/layout/process4"/>
    <dgm:cxn modelId="{216AA5B9-BAE9-445D-B63B-C4BD041AEB20}" type="presOf" srcId="{46C03094-DE14-414F-9A06-87C2F48BC844}" destId="{77FFC56B-A117-4A11-A23D-F7233C688720}" srcOrd="0" destOrd="0" presId="urn:microsoft.com/office/officeart/2005/8/layout/process4"/>
    <dgm:cxn modelId="{48860AC1-31CC-4D51-B722-8C43B1A3D6DF}" type="presOf" srcId="{C06FFC6A-9858-48FB-AE4F-2EE7372112B9}" destId="{E9788F5C-2CB3-4624-ABCD-D7E09E0CB669}" srcOrd="0" destOrd="0" presId="urn:microsoft.com/office/officeart/2005/8/layout/process4"/>
    <dgm:cxn modelId="{E27EE1D6-984B-49C8-AC96-21C095E824C9}" type="presOf" srcId="{35B7B92E-0612-42FA-8205-7426B757A46D}" destId="{F2C082B0-8544-441B-9A7F-738F5AA3162E}" srcOrd="1" destOrd="0" presId="urn:microsoft.com/office/officeart/2005/8/layout/process4"/>
    <dgm:cxn modelId="{B71704DF-0D29-46B6-8FB7-0CE1762756E6}" type="presOf" srcId="{712440E6-6371-4E91-BB9D-B5B8988C5E14}" destId="{A77E690F-3EC8-41EA-8AD9-3BFF05AAFBAD}" srcOrd="0" destOrd="0" presId="urn:microsoft.com/office/officeart/2005/8/layout/process4"/>
    <dgm:cxn modelId="{3DE3F8EE-0FF1-4957-BE33-79440AE868BA}" type="presOf" srcId="{4FACA4D0-5503-45D3-B234-03D364C512EB}" destId="{81D59C14-60BB-4CE7-B239-9A2CF58D460D}" srcOrd="0" destOrd="0" presId="urn:microsoft.com/office/officeart/2005/8/layout/process4"/>
    <dgm:cxn modelId="{4B3B16F9-EF01-4782-AE66-656D22BA83DD}" srcId="{2CC9428E-E486-4C2C-A5DA-B2882C083B91}" destId="{46C03094-DE14-414F-9A06-87C2F48BC844}" srcOrd="0" destOrd="0" parTransId="{5E10CD80-4818-4B56-8BF9-CBD51BF08586}" sibTransId="{BB58B6FF-7B82-4A2B-B80D-3E9CA611B537}"/>
    <dgm:cxn modelId="{5FE59824-459C-4FCB-89A2-0B39C6878E0D}" type="presParOf" srcId="{45A093C3-3AF3-440F-BE95-86296BBAEBFA}" destId="{FFF390EF-AF5D-4D5A-B6D5-F72AE812A32E}" srcOrd="0" destOrd="0" presId="urn:microsoft.com/office/officeart/2005/8/layout/process4"/>
    <dgm:cxn modelId="{7296A717-2FF8-4BCC-9394-949A5FA24E93}" type="presParOf" srcId="{FFF390EF-AF5D-4D5A-B6D5-F72AE812A32E}" destId="{C7EA0221-97CC-4896-A8F4-68AACA43DECB}" srcOrd="0" destOrd="0" presId="urn:microsoft.com/office/officeart/2005/8/layout/process4"/>
    <dgm:cxn modelId="{C5EBBD40-1173-43F0-93DE-36ABDFCDEC0C}" type="presParOf" srcId="{FFF390EF-AF5D-4D5A-B6D5-F72AE812A32E}" destId="{D469B765-7B94-49C5-9345-D4020798B427}" srcOrd="1" destOrd="0" presId="urn:microsoft.com/office/officeart/2005/8/layout/process4"/>
    <dgm:cxn modelId="{CED049D6-6821-4E1A-B920-D9BE5CE38592}" type="presParOf" srcId="{FFF390EF-AF5D-4D5A-B6D5-F72AE812A32E}" destId="{AE1BBD1A-4724-4CCE-AAEA-3578C7BC4B87}" srcOrd="2" destOrd="0" presId="urn:microsoft.com/office/officeart/2005/8/layout/process4"/>
    <dgm:cxn modelId="{D83CB970-D461-49B7-854E-37C4F1ED19AB}" type="presParOf" srcId="{AE1BBD1A-4724-4CCE-AAEA-3578C7BC4B87}" destId="{77FFC56B-A117-4A11-A23D-F7233C688720}" srcOrd="0" destOrd="0" presId="urn:microsoft.com/office/officeart/2005/8/layout/process4"/>
    <dgm:cxn modelId="{3ED20197-4EDF-4542-A721-47FF641DD3FA}" type="presParOf" srcId="{45A093C3-3AF3-440F-BE95-86296BBAEBFA}" destId="{980A35CA-92D0-4294-A93F-D54480D8A6DF}" srcOrd="1" destOrd="0" presId="urn:microsoft.com/office/officeart/2005/8/layout/process4"/>
    <dgm:cxn modelId="{956FEEF6-A92C-4293-B77C-A33190AA39CE}" type="presParOf" srcId="{45A093C3-3AF3-440F-BE95-86296BBAEBFA}" destId="{F4041301-3C21-40C8-B67D-9E151F4FAADB}" srcOrd="2" destOrd="0" presId="urn:microsoft.com/office/officeart/2005/8/layout/process4"/>
    <dgm:cxn modelId="{973F1790-9FE4-4D44-B76E-840DE0D2DC16}" type="presParOf" srcId="{F4041301-3C21-40C8-B67D-9E151F4FAADB}" destId="{4485F862-9424-45F2-BFFB-A85A06A0E2F3}" srcOrd="0" destOrd="0" presId="urn:microsoft.com/office/officeart/2005/8/layout/process4"/>
    <dgm:cxn modelId="{AFF39026-2A22-4659-8813-D36DE17F1A48}" type="presParOf" srcId="{F4041301-3C21-40C8-B67D-9E151F4FAADB}" destId="{F2C082B0-8544-441B-9A7F-738F5AA3162E}" srcOrd="1" destOrd="0" presId="urn:microsoft.com/office/officeart/2005/8/layout/process4"/>
    <dgm:cxn modelId="{8A05F3F8-0DBC-4C96-B4D4-1E5E9E21DCAD}" type="presParOf" srcId="{F4041301-3C21-40C8-B67D-9E151F4FAADB}" destId="{76848D56-DA86-4572-9260-10AB1D5A7D45}" srcOrd="2" destOrd="0" presId="urn:microsoft.com/office/officeart/2005/8/layout/process4"/>
    <dgm:cxn modelId="{2D139305-0FE6-4EA1-AB72-90A7DEE0F818}" type="presParOf" srcId="{76848D56-DA86-4572-9260-10AB1D5A7D45}" destId="{B46A2223-E1BF-47E6-B310-6C8F63148F98}" srcOrd="0" destOrd="0" presId="urn:microsoft.com/office/officeart/2005/8/layout/process4"/>
    <dgm:cxn modelId="{F6BCC9BF-7A9E-4848-9200-050723E4C6FD}" type="presParOf" srcId="{45A093C3-3AF3-440F-BE95-86296BBAEBFA}" destId="{377813BD-21B3-401D-ACC8-EEC963D8BE57}" srcOrd="3" destOrd="0" presId="urn:microsoft.com/office/officeart/2005/8/layout/process4"/>
    <dgm:cxn modelId="{CB8901FC-B510-44ED-A0E6-65812501C430}" type="presParOf" srcId="{45A093C3-3AF3-440F-BE95-86296BBAEBFA}" destId="{8AF5ADC8-D063-42E7-B5E5-1A2C03EA2D41}" srcOrd="4" destOrd="0" presId="urn:microsoft.com/office/officeart/2005/8/layout/process4"/>
    <dgm:cxn modelId="{A5639775-30B5-42D8-BED1-8CF5AB398628}" type="presParOf" srcId="{8AF5ADC8-D063-42E7-B5E5-1A2C03EA2D41}" destId="{A77E690F-3EC8-41EA-8AD9-3BFF05AAFBAD}" srcOrd="0" destOrd="0" presId="urn:microsoft.com/office/officeart/2005/8/layout/process4"/>
    <dgm:cxn modelId="{3CBF9E7B-9D41-4FF2-8D89-9F35D0632815}" type="presParOf" srcId="{8AF5ADC8-D063-42E7-B5E5-1A2C03EA2D41}" destId="{52C7A89C-2CAD-40CD-9D3B-821BEC48B7B8}" srcOrd="1" destOrd="0" presId="urn:microsoft.com/office/officeart/2005/8/layout/process4"/>
    <dgm:cxn modelId="{9F39764E-7E81-4E12-B790-FB4263F56903}" type="presParOf" srcId="{8AF5ADC8-D063-42E7-B5E5-1A2C03EA2D41}" destId="{CFC222EC-5776-4600-92B0-B2505FD32021}" srcOrd="2" destOrd="0" presId="urn:microsoft.com/office/officeart/2005/8/layout/process4"/>
    <dgm:cxn modelId="{A0F90A66-65E5-446C-841B-A0CBA692E2B9}" type="presParOf" srcId="{CFC222EC-5776-4600-92B0-B2505FD32021}" destId="{E9788F5C-2CB3-4624-ABCD-D7E09E0CB669}" srcOrd="0" destOrd="0" presId="urn:microsoft.com/office/officeart/2005/8/layout/process4"/>
    <dgm:cxn modelId="{6BD9C909-C878-470F-93C8-2637AA9887D8}" type="presParOf" srcId="{45A093C3-3AF3-440F-BE95-86296BBAEBFA}" destId="{A4599ED6-1FB1-4610-B54E-08B7224E7713}" srcOrd="5" destOrd="0" presId="urn:microsoft.com/office/officeart/2005/8/layout/process4"/>
    <dgm:cxn modelId="{1C968621-922F-432B-BD9D-36781FA90FA7}" type="presParOf" srcId="{45A093C3-3AF3-440F-BE95-86296BBAEBFA}" destId="{F762F839-7C84-491E-A1D1-395C4F6C0D99}" srcOrd="6" destOrd="0" presId="urn:microsoft.com/office/officeart/2005/8/layout/process4"/>
    <dgm:cxn modelId="{34707F64-33E2-4BFF-9360-5B6E6C7434E3}" type="presParOf" srcId="{F762F839-7C84-491E-A1D1-395C4F6C0D99}" destId="{B2FF890D-FBC6-4084-82E2-5646B2FC6E04}" srcOrd="0" destOrd="0" presId="urn:microsoft.com/office/officeart/2005/8/layout/process4"/>
    <dgm:cxn modelId="{65E94BE5-ABCB-4420-BD4A-14A413DE577C}" type="presParOf" srcId="{F762F839-7C84-491E-A1D1-395C4F6C0D99}" destId="{13E5CC35-6A05-4E4F-AA31-A3284C1A7F9B}" srcOrd="1" destOrd="0" presId="urn:microsoft.com/office/officeart/2005/8/layout/process4"/>
    <dgm:cxn modelId="{C4760169-59DA-4DD3-B978-8E95E37BE34A}" type="presParOf" srcId="{F762F839-7C84-491E-A1D1-395C4F6C0D99}" destId="{3BE12998-3C7E-4D0B-94E5-F53B36A8CC38}" srcOrd="2" destOrd="0" presId="urn:microsoft.com/office/officeart/2005/8/layout/process4"/>
    <dgm:cxn modelId="{ED053E76-F7B7-43A4-A163-63B39AA52FBF}" type="presParOf" srcId="{3BE12998-3C7E-4D0B-94E5-F53B36A8CC38}" destId="{81D59C14-60BB-4CE7-B239-9A2CF58D460D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E7428E9-F915-4EF5-A6DB-35F8B5EBA20E}" type="doc">
      <dgm:prSet loTypeId="urn:microsoft.com/office/officeart/2005/8/layout/target3" loCatId="relationship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27371DDA-EA78-44DF-9393-05E7FBA8DE22}">
      <dgm:prSet/>
      <dgm:spPr/>
      <dgm:t>
        <a:bodyPr/>
        <a:lstStyle/>
        <a:p>
          <a:r>
            <a:rPr lang="en-US"/>
            <a:t>Front to back with Synopsys Design Compiler:</a:t>
          </a:r>
        </a:p>
      </dgm:t>
    </dgm:pt>
    <dgm:pt modelId="{DD8E298E-9816-42FD-89BD-5E48E747D80B}" type="parTrans" cxnId="{38C3BCFB-FDC6-4AAD-A4B2-8AF26B5F5E39}">
      <dgm:prSet/>
      <dgm:spPr/>
      <dgm:t>
        <a:bodyPr/>
        <a:lstStyle/>
        <a:p>
          <a:endParaRPr lang="en-US"/>
        </a:p>
      </dgm:t>
    </dgm:pt>
    <dgm:pt modelId="{01446EC1-426C-4DE9-8E74-9A4613665B6A}" type="sibTrans" cxnId="{38C3BCFB-FDC6-4AAD-A4B2-8AF26B5F5E39}">
      <dgm:prSet/>
      <dgm:spPr/>
      <dgm:t>
        <a:bodyPr/>
        <a:lstStyle/>
        <a:p>
          <a:endParaRPr lang="en-US"/>
        </a:p>
      </dgm:t>
    </dgm:pt>
    <dgm:pt modelId="{8BDB8839-E000-4FA7-A07E-DB0C5E1006B7}">
      <dgm:prSet/>
      <dgm:spPr/>
      <dgm:t>
        <a:bodyPr/>
        <a:lstStyle/>
        <a:p>
          <a:r>
            <a:rPr lang="en-US" err="1"/>
            <a:t>Regioning</a:t>
          </a:r>
          <a:r>
            <a:rPr lang="en-US"/>
            <a:t> technique with Cadence </a:t>
          </a:r>
          <a:r>
            <a:rPr lang="en-US" err="1"/>
            <a:t>Innovus</a:t>
          </a:r>
          <a:r>
            <a:rPr lang="en-US"/>
            <a:t> during digital implementation:</a:t>
          </a:r>
        </a:p>
      </dgm:t>
    </dgm:pt>
    <dgm:pt modelId="{F40B0870-6D9F-4F74-B48B-593A19328F9A}" type="parTrans" cxnId="{5AF9C745-7AED-4070-979B-D5249FBA7821}">
      <dgm:prSet/>
      <dgm:spPr/>
      <dgm:t>
        <a:bodyPr/>
        <a:lstStyle/>
        <a:p>
          <a:endParaRPr lang="en-US"/>
        </a:p>
      </dgm:t>
    </dgm:pt>
    <dgm:pt modelId="{458C5487-2050-4E6D-8870-EA625E9B2869}" type="sibTrans" cxnId="{5AF9C745-7AED-4070-979B-D5249FBA7821}">
      <dgm:prSet/>
      <dgm:spPr/>
      <dgm:t>
        <a:bodyPr/>
        <a:lstStyle/>
        <a:p>
          <a:endParaRPr lang="en-US"/>
        </a:p>
      </dgm:t>
    </dgm:pt>
    <dgm:pt modelId="{C53133C7-C291-4521-84F5-DFB761FC5096}">
      <dgm:prSet/>
      <dgm:spPr/>
      <dgm:t>
        <a:bodyPr/>
        <a:lstStyle/>
        <a:p>
          <a:r>
            <a:rPr lang="en-US"/>
            <a:t>Static timing analysis for asynchronous circuits with Synopsys </a:t>
          </a:r>
          <a:r>
            <a:rPr lang="en-US" err="1"/>
            <a:t>PrimeTime</a:t>
          </a:r>
          <a:r>
            <a:rPr lang="en-US"/>
            <a:t>:</a:t>
          </a:r>
        </a:p>
      </dgm:t>
    </dgm:pt>
    <dgm:pt modelId="{BDF00941-01B0-423B-92C1-4A30DEBEE71A}" type="parTrans" cxnId="{E5DC222C-61F8-4150-8018-F5DD7B982AE0}">
      <dgm:prSet/>
      <dgm:spPr/>
      <dgm:t>
        <a:bodyPr/>
        <a:lstStyle/>
        <a:p>
          <a:endParaRPr lang="en-US"/>
        </a:p>
      </dgm:t>
    </dgm:pt>
    <dgm:pt modelId="{D7608F7D-09B0-4332-A927-B717312785AB}" type="sibTrans" cxnId="{E5DC222C-61F8-4150-8018-F5DD7B982AE0}">
      <dgm:prSet/>
      <dgm:spPr/>
      <dgm:t>
        <a:bodyPr/>
        <a:lstStyle/>
        <a:p>
          <a:endParaRPr lang="en-US"/>
        </a:p>
      </dgm:t>
    </dgm:pt>
    <dgm:pt modelId="{BFB69DD8-76F8-43EF-9878-CF6478C5D3D4}" type="pres">
      <dgm:prSet presAssocID="{8E7428E9-F915-4EF5-A6DB-35F8B5EBA20E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ABCB5421-56A3-4EA6-87F1-3009C9305974}" type="pres">
      <dgm:prSet presAssocID="{27371DDA-EA78-44DF-9393-05E7FBA8DE22}" presName="circle1" presStyleLbl="node1" presStyleIdx="0" presStyleCnt="3"/>
      <dgm:spPr/>
    </dgm:pt>
    <dgm:pt modelId="{46A686C4-47E0-408A-BF21-257F425E4524}" type="pres">
      <dgm:prSet presAssocID="{27371DDA-EA78-44DF-9393-05E7FBA8DE22}" presName="space" presStyleCnt="0"/>
      <dgm:spPr/>
    </dgm:pt>
    <dgm:pt modelId="{C87D11BB-4534-44BE-AAE8-4CF78881E854}" type="pres">
      <dgm:prSet presAssocID="{27371DDA-EA78-44DF-9393-05E7FBA8DE22}" presName="rect1" presStyleLbl="alignAcc1" presStyleIdx="0" presStyleCnt="3"/>
      <dgm:spPr/>
    </dgm:pt>
    <dgm:pt modelId="{89A2EC82-BBEE-481F-844D-35A12E94ADAD}" type="pres">
      <dgm:prSet presAssocID="{8BDB8839-E000-4FA7-A07E-DB0C5E1006B7}" presName="vertSpace2" presStyleLbl="node1" presStyleIdx="0" presStyleCnt="3"/>
      <dgm:spPr/>
    </dgm:pt>
    <dgm:pt modelId="{90410BC2-27AC-41D4-9677-735D073A002B}" type="pres">
      <dgm:prSet presAssocID="{8BDB8839-E000-4FA7-A07E-DB0C5E1006B7}" presName="circle2" presStyleLbl="node1" presStyleIdx="1" presStyleCnt="3"/>
      <dgm:spPr/>
    </dgm:pt>
    <dgm:pt modelId="{8BCC1A6E-AE0B-40C6-A703-909BB25F96B7}" type="pres">
      <dgm:prSet presAssocID="{8BDB8839-E000-4FA7-A07E-DB0C5E1006B7}" presName="rect2" presStyleLbl="alignAcc1" presStyleIdx="1" presStyleCnt="3"/>
      <dgm:spPr/>
    </dgm:pt>
    <dgm:pt modelId="{7A5DCA29-3F99-4C64-A5F4-681A65D7925D}" type="pres">
      <dgm:prSet presAssocID="{C53133C7-C291-4521-84F5-DFB761FC5096}" presName="vertSpace3" presStyleLbl="node1" presStyleIdx="1" presStyleCnt="3"/>
      <dgm:spPr/>
    </dgm:pt>
    <dgm:pt modelId="{BB80512A-B7A2-46D5-98D8-B6D1A98C8B0B}" type="pres">
      <dgm:prSet presAssocID="{C53133C7-C291-4521-84F5-DFB761FC5096}" presName="circle3" presStyleLbl="node1" presStyleIdx="2" presStyleCnt="3"/>
      <dgm:spPr/>
    </dgm:pt>
    <dgm:pt modelId="{98119253-A127-4944-A30E-2F7076EE10CD}" type="pres">
      <dgm:prSet presAssocID="{C53133C7-C291-4521-84F5-DFB761FC5096}" presName="rect3" presStyleLbl="alignAcc1" presStyleIdx="2" presStyleCnt="3"/>
      <dgm:spPr/>
    </dgm:pt>
    <dgm:pt modelId="{646D9681-F03B-4FF9-B0DD-B29C498D7C52}" type="pres">
      <dgm:prSet presAssocID="{27371DDA-EA78-44DF-9393-05E7FBA8DE22}" presName="rect1ParTxNoCh" presStyleLbl="alignAcc1" presStyleIdx="2" presStyleCnt="3">
        <dgm:presLayoutVars>
          <dgm:chMax val="1"/>
          <dgm:bulletEnabled val="1"/>
        </dgm:presLayoutVars>
      </dgm:prSet>
      <dgm:spPr/>
    </dgm:pt>
    <dgm:pt modelId="{B614BE61-E445-4587-B6BF-9CD48D39AAF2}" type="pres">
      <dgm:prSet presAssocID="{8BDB8839-E000-4FA7-A07E-DB0C5E1006B7}" presName="rect2ParTxNoCh" presStyleLbl="alignAcc1" presStyleIdx="2" presStyleCnt="3">
        <dgm:presLayoutVars>
          <dgm:chMax val="1"/>
          <dgm:bulletEnabled val="1"/>
        </dgm:presLayoutVars>
      </dgm:prSet>
      <dgm:spPr/>
    </dgm:pt>
    <dgm:pt modelId="{B64CF159-5892-4340-A32D-726F89318B36}" type="pres">
      <dgm:prSet presAssocID="{C53133C7-C291-4521-84F5-DFB761FC5096}" presName="rect3ParTxNoCh" presStyleLbl="alignAcc1" presStyleIdx="2" presStyleCnt="3">
        <dgm:presLayoutVars>
          <dgm:chMax val="1"/>
          <dgm:bulletEnabled val="1"/>
        </dgm:presLayoutVars>
      </dgm:prSet>
      <dgm:spPr/>
    </dgm:pt>
  </dgm:ptLst>
  <dgm:cxnLst>
    <dgm:cxn modelId="{C5D4B805-7288-475B-8DBC-3BDF9DD97529}" type="presOf" srcId="{27371DDA-EA78-44DF-9393-05E7FBA8DE22}" destId="{646D9681-F03B-4FF9-B0DD-B29C498D7C52}" srcOrd="1" destOrd="0" presId="urn:microsoft.com/office/officeart/2005/8/layout/target3"/>
    <dgm:cxn modelId="{321F060E-0D13-4EE2-8A59-19ACED39F477}" type="presOf" srcId="{8BDB8839-E000-4FA7-A07E-DB0C5E1006B7}" destId="{8BCC1A6E-AE0B-40C6-A703-909BB25F96B7}" srcOrd="0" destOrd="0" presId="urn:microsoft.com/office/officeart/2005/8/layout/target3"/>
    <dgm:cxn modelId="{E5DC222C-61F8-4150-8018-F5DD7B982AE0}" srcId="{8E7428E9-F915-4EF5-A6DB-35F8B5EBA20E}" destId="{C53133C7-C291-4521-84F5-DFB761FC5096}" srcOrd="2" destOrd="0" parTransId="{BDF00941-01B0-423B-92C1-4A30DEBEE71A}" sibTransId="{D7608F7D-09B0-4332-A927-B717312785AB}"/>
    <dgm:cxn modelId="{9EAA3765-181D-4941-9414-2CD8721AD2E9}" type="presOf" srcId="{27371DDA-EA78-44DF-9393-05E7FBA8DE22}" destId="{C87D11BB-4534-44BE-AAE8-4CF78881E854}" srcOrd="0" destOrd="0" presId="urn:microsoft.com/office/officeart/2005/8/layout/target3"/>
    <dgm:cxn modelId="{5AF9C745-7AED-4070-979B-D5249FBA7821}" srcId="{8E7428E9-F915-4EF5-A6DB-35F8B5EBA20E}" destId="{8BDB8839-E000-4FA7-A07E-DB0C5E1006B7}" srcOrd="1" destOrd="0" parTransId="{F40B0870-6D9F-4F74-B48B-593A19328F9A}" sibTransId="{458C5487-2050-4E6D-8870-EA625E9B2869}"/>
    <dgm:cxn modelId="{56D38DAB-89C0-464F-B37B-788DA1A054EC}" type="presOf" srcId="{8BDB8839-E000-4FA7-A07E-DB0C5E1006B7}" destId="{B614BE61-E445-4587-B6BF-9CD48D39AAF2}" srcOrd="1" destOrd="0" presId="urn:microsoft.com/office/officeart/2005/8/layout/target3"/>
    <dgm:cxn modelId="{3C7352B3-C8A8-4743-BEAE-FE1613BEAF98}" type="presOf" srcId="{C53133C7-C291-4521-84F5-DFB761FC5096}" destId="{B64CF159-5892-4340-A32D-726F89318B36}" srcOrd="1" destOrd="0" presId="urn:microsoft.com/office/officeart/2005/8/layout/target3"/>
    <dgm:cxn modelId="{82831AE5-7B3F-4CCE-8B33-92F08740EF14}" type="presOf" srcId="{8E7428E9-F915-4EF5-A6DB-35F8B5EBA20E}" destId="{BFB69DD8-76F8-43EF-9878-CF6478C5D3D4}" srcOrd="0" destOrd="0" presId="urn:microsoft.com/office/officeart/2005/8/layout/target3"/>
    <dgm:cxn modelId="{38C3BCFB-FDC6-4AAD-A4B2-8AF26B5F5E39}" srcId="{8E7428E9-F915-4EF5-A6DB-35F8B5EBA20E}" destId="{27371DDA-EA78-44DF-9393-05E7FBA8DE22}" srcOrd="0" destOrd="0" parTransId="{DD8E298E-9816-42FD-89BD-5E48E747D80B}" sibTransId="{01446EC1-426C-4DE9-8E74-9A4613665B6A}"/>
    <dgm:cxn modelId="{89AFE7FB-88D0-4B72-94DA-033F55FBB9C7}" type="presOf" srcId="{C53133C7-C291-4521-84F5-DFB761FC5096}" destId="{98119253-A127-4944-A30E-2F7076EE10CD}" srcOrd="0" destOrd="0" presId="urn:microsoft.com/office/officeart/2005/8/layout/target3"/>
    <dgm:cxn modelId="{435C3DF7-A40A-4750-B61A-D4711CFBEA27}" type="presParOf" srcId="{BFB69DD8-76F8-43EF-9878-CF6478C5D3D4}" destId="{ABCB5421-56A3-4EA6-87F1-3009C9305974}" srcOrd="0" destOrd="0" presId="urn:microsoft.com/office/officeart/2005/8/layout/target3"/>
    <dgm:cxn modelId="{E6B8A3DC-5085-4A4C-A1E0-44AAB7B78FB8}" type="presParOf" srcId="{BFB69DD8-76F8-43EF-9878-CF6478C5D3D4}" destId="{46A686C4-47E0-408A-BF21-257F425E4524}" srcOrd="1" destOrd="0" presId="urn:microsoft.com/office/officeart/2005/8/layout/target3"/>
    <dgm:cxn modelId="{92DF24DD-3C05-4E4D-819E-DC0E8166E84E}" type="presParOf" srcId="{BFB69DD8-76F8-43EF-9878-CF6478C5D3D4}" destId="{C87D11BB-4534-44BE-AAE8-4CF78881E854}" srcOrd="2" destOrd="0" presId="urn:microsoft.com/office/officeart/2005/8/layout/target3"/>
    <dgm:cxn modelId="{961B2753-3906-422D-9ACB-8C2F3EE1A190}" type="presParOf" srcId="{BFB69DD8-76F8-43EF-9878-CF6478C5D3D4}" destId="{89A2EC82-BBEE-481F-844D-35A12E94ADAD}" srcOrd="3" destOrd="0" presId="urn:microsoft.com/office/officeart/2005/8/layout/target3"/>
    <dgm:cxn modelId="{73C77873-55E0-4830-9A72-48CAF5DC890D}" type="presParOf" srcId="{BFB69DD8-76F8-43EF-9878-CF6478C5D3D4}" destId="{90410BC2-27AC-41D4-9677-735D073A002B}" srcOrd="4" destOrd="0" presId="urn:microsoft.com/office/officeart/2005/8/layout/target3"/>
    <dgm:cxn modelId="{BD85381D-8795-4BC9-8F72-6A4B1B74EB22}" type="presParOf" srcId="{BFB69DD8-76F8-43EF-9878-CF6478C5D3D4}" destId="{8BCC1A6E-AE0B-40C6-A703-909BB25F96B7}" srcOrd="5" destOrd="0" presId="urn:microsoft.com/office/officeart/2005/8/layout/target3"/>
    <dgm:cxn modelId="{23697EDE-985D-4278-8804-3780A001630E}" type="presParOf" srcId="{BFB69DD8-76F8-43EF-9878-CF6478C5D3D4}" destId="{7A5DCA29-3F99-4C64-A5F4-681A65D7925D}" srcOrd="6" destOrd="0" presId="urn:microsoft.com/office/officeart/2005/8/layout/target3"/>
    <dgm:cxn modelId="{35987195-67B4-46E7-ABB0-0B08F39FB08B}" type="presParOf" srcId="{BFB69DD8-76F8-43EF-9878-CF6478C5D3D4}" destId="{BB80512A-B7A2-46D5-98D8-B6D1A98C8B0B}" srcOrd="7" destOrd="0" presId="urn:microsoft.com/office/officeart/2005/8/layout/target3"/>
    <dgm:cxn modelId="{F3B8A1A6-4EAC-4005-AFCD-823EAD79B9F7}" type="presParOf" srcId="{BFB69DD8-76F8-43EF-9878-CF6478C5D3D4}" destId="{98119253-A127-4944-A30E-2F7076EE10CD}" srcOrd="8" destOrd="0" presId="urn:microsoft.com/office/officeart/2005/8/layout/target3"/>
    <dgm:cxn modelId="{7CF50F45-4268-4809-A4A2-1A997491668E}" type="presParOf" srcId="{BFB69DD8-76F8-43EF-9878-CF6478C5D3D4}" destId="{646D9681-F03B-4FF9-B0DD-B29C498D7C52}" srcOrd="9" destOrd="0" presId="urn:microsoft.com/office/officeart/2005/8/layout/target3"/>
    <dgm:cxn modelId="{25FEEB24-101A-4FAB-8D81-7399EC857C3B}" type="presParOf" srcId="{BFB69DD8-76F8-43EF-9878-CF6478C5D3D4}" destId="{B614BE61-E445-4587-B6BF-9CD48D39AAF2}" srcOrd="10" destOrd="0" presId="urn:microsoft.com/office/officeart/2005/8/layout/target3"/>
    <dgm:cxn modelId="{B05B1A3C-6625-46F7-B131-EBB2CB6E2CE0}" type="presParOf" srcId="{BFB69DD8-76F8-43EF-9878-CF6478C5D3D4}" destId="{B64CF159-5892-4340-A32D-726F89318B36}" srcOrd="11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51D7C2B-2D84-4A30-90A9-D27229A0D59A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9ED2A12B-74B8-41EA-9956-D79B1EA83050}">
      <dgm:prSet custT="1"/>
      <dgm:spPr/>
      <dgm:t>
        <a:bodyPr/>
        <a:lstStyle/>
        <a:p>
          <a:r>
            <a:rPr lang="it-IT" sz="2400">
              <a:solidFill>
                <a:schemeClr val="tx1"/>
              </a:solidFill>
            </a:rPr>
            <a:t>The </a:t>
          </a:r>
          <a:r>
            <a:rPr lang="it-IT" sz="2400" err="1">
              <a:solidFill>
                <a:schemeClr val="tx1"/>
              </a:solidFill>
            </a:rPr>
            <a:t>handshake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err="1">
              <a:solidFill>
                <a:schemeClr val="tx1"/>
              </a:solidFill>
            </a:rPr>
            <a:t>protocol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err="1">
              <a:solidFill>
                <a:schemeClr val="tx1"/>
              </a:solidFill>
            </a:rPr>
            <a:t>is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err="1">
              <a:solidFill>
                <a:schemeClr val="tx1"/>
              </a:solidFill>
            </a:rPr>
            <a:t>enhanced</a:t>
          </a:r>
          <a:r>
            <a:rPr lang="it-IT" sz="2400">
              <a:solidFill>
                <a:schemeClr val="tx1"/>
              </a:solidFill>
            </a:rPr>
            <a:t> in </a:t>
          </a:r>
          <a:r>
            <a:rPr lang="it-IT" sz="2400" err="1">
              <a:solidFill>
                <a:schemeClr val="tx1"/>
              </a:solidFill>
            </a:rPr>
            <a:t>terms</a:t>
          </a:r>
          <a:r>
            <a:rPr lang="it-IT" sz="2400">
              <a:solidFill>
                <a:schemeClr val="tx1"/>
              </a:solidFill>
            </a:rPr>
            <a:t> of </a:t>
          </a:r>
          <a:r>
            <a:rPr lang="it-IT" sz="2400" b="1" err="1">
              <a:solidFill>
                <a:schemeClr val="tx1"/>
              </a:solidFill>
            </a:rPr>
            <a:t>latency</a:t>
          </a:r>
          <a:endParaRPr lang="en-US" sz="2400" b="1">
            <a:solidFill>
              <a:schemeClr val="tx1"/>
            </a:solidFill>
          </a:endParaRPr>
        </a:p>
      </dgm:t>
    </dgm:pt>
    <dgm:pt modelId="{73FE5A08-BE5C-4A22-B859-D1EB38EA9E8C}" type="parTrans" cxnId="{F4493646-E938-49F5-9767-56CB53ED7B22}">
      <dgm:prSet/>
      <dgm:spPr/>
      <dgm:t>
        <a:bodyPr/>
        <a:lstStyle/>
        <a:p>
          <a:endParaRPr lang="en-US"/>
        </a:p>
      </dgm:t>
    </dgm:pt>
    <dgm:pt modelId="{E6C7B50E-31BA-4A8E-96BB-9483AD40FFFA}" type="sibTrans" cxnId="{F4493646-E938-49F5-9767-56CB53ED7B22}">
      <dgm:prSet/>
      <dgm:spPr/>
      <dgm:t>
        <a:bodyPr/>
        <a:lstStyle/>
        <a:p>
          <a:endParaRPr lang="en-US"/>
        </a:p>
      </dgm:t>
    </dgm:pt>
    <dgm:pt modelId="{E1752CA4-97DE-436B-9384-F84D90770122}">
      <dgm:prSet custT="1"/>
      <dgm:spPr/>
      <dgm:t>
        <a:bodyPr/>
        <a:lstStyle/>
        <a:p>
          <a:r>
            <a:rPr lang="it-IT" sz="2400" err="1">
              <a:solidFill>
                <a:schemeClr val="tx1"/>
              </a:solidFill>
            </a:rPr>
            <a:t>This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err="1">
              <a:solidFill>
                <a:schemeClr val="tx1"/>
              </a:solidFill>
            </a:rPr>
            <a:t>automated</a:t>
          </a:r>
          <a:r>
            <a:rPr lang="it-IT" sz="2400">
              <a:solidFill>
                <a:schemeClr val="tx1"/>
              </a:solidFill>
            </a:rPr>
            <a:t> technique </a:t>
          </a:r>
          <a:r>
            <a:rPr lang="it-IT" sz="2400" err="1">
              <a:solidFill>
                <a:schemeClr val="tx1"/>
              </a:solidFill>
            </a:rPr>
            <a:t>allows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b="1">
              <a:solidFill>
                <a:schemeClr val="tx1"/>
              </a:solidFill>
            </a:rPr>
            <a:t>high performances </a:t>
          </a:r>
          <a:r>
            <a:rPr lang="it-IT" sz="2400" b="1" err="1">
              <a:solidFill>
                <a:schemeClr val="tx1"/>
              </a:solidFill>
            </a:rPr>
            <a:t>while</a:t>
          </a:r>
          <a:r>
            <a:rPr lang="it-IT" sz="2400" b="1">
              <a:solidFill>
                <a:schemeClr val="tx1"/>
              </a:solidFill>
            </a:rPr>
            <a:t> </a:t>
          </a:r>
          <a:r>
            <a:rPr lang="it-IT" sz="2400" b="1" err="1">
              <a:solidFill>
                <a:schemeClr val="tx1"/>
              </a:solidFill>
            </a:rPr>
            <a:t>also</a:t>
          </a:r>
          <a:r>
            <a:rPr lang="it-IT" sz="2400" b="1">
              <a:solidFill>
                <a:schemeClr val="tx1"/>
              </a:solidFill>
            </a:rPr>
            <a:t> </a:t>
          </a:r>
          <a:r>
            <a:rPr lang="it-IT" sz="2400" b="1" err="1">
              <a:solidFill>
                <a:schemeClr val="tx1"/>
              </a:solidFill>
            </a:rPr>
            <a:t>saving</a:t>
          </a:r>
          <a:r>
            <a:rPr lang="it-IT" sz="2400" b="1">
              <a:solidFill>
                <a:schemeClr val="tx1"/>
              </a:solidFill>
            </a:rPr>
            <a:t> design time</a:t>
          </a:r>
          <a:endParaRPr lang="en-US" sz="2400" b="1">
            <a:solidFill>
              <a:schemeClr val="tx1"/>
            </a:solidFill>
          </a:endParaRPr>
        </a:p>
      </dgm:t>
    </dgm:pt>
    <dgm:pt modelId="{B3438308-30D1-4F39-8E62-B653AF856EF3}" type="parTrans" cxnId="{3FE28AC4-4F94-4953-BC10-AA2BEB1EA77A}">
      <dgm:prSet/>
      <dgm:spPr/>
      <dgm:t>
        <a:bodyPr/>
        <a:lstStyle/>
        <a:p>
          <a:endParaRPr lang="en-US"/>
        </a:p>
      </dgm:t>
    </dgm:pt>
    <dgm:pt modelId="{FB7CAD11-EB08-4501-97CD-B907AD18E7AD}" type="sibTrans" cxnId="{3FE28AC4-4F94-4953-BC10-AA2BEB1EA77A}">
      <dgm:prSet/>
      <dgm:spPr/>
      <dgm:t>
        <a:bodyPr/>
        <a:lstStyle/>
        <a:p>
          <a:endParaRPr lang="en-US"/>
        </a:p>
      </dgm:t>
    </dgm:pt>
    <dgm:pt modelId="{CEBE3626-2CEB-4D35-820F-3021982A674A}">
      <dgm:prSet custT="1"/>
      <dgm:spPr/>
      <dgm:t>
        <a:bodyPr/>
        <a:lstStyle/>
        <a:p>
          <a:r>
            <a:rPr lang="it-IT" sz="2400" err="1">
              <a:solidFill>
                <a:schemeClr val="tx1"/>
              </a:solidFill>
            </a:rPr>
            <a:t>This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err="1">
              <a:solidFill>
                <a:schemeClr val="tx1"/>
              </a:solidFill>
            </a:rPr>
            <a:t>approach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err="1">
              <a:solidFill>
                <a:schemeClr val="tx1"/>
              </a:solidFill>
            </a:rPr>
            <a:t>has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err="1">
              <a:solidFill>
                <a:schemeClr val="tx1"/>
              </a:solidFill>
            </a:rPr>
            <a:t>been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err="1">
              <a:solidFill>
                <a:schemeClr val="tx1"/>
              </a:solidFill>
            </a:rPr>
            <a:t>successfully</a:t>
          </a:r>
          <a:r>
            <a:rPr lang="it-IT" sz="2400">
              <a:solidFill>
                <a:schemeClr val="tx1"/>
              </a:solidFill>
            </a:rPr>
            <a:t> </a:t>
          </a:r>
          <a:r>
            <a:rPr lang="it-IT" sz="2400" err="1">
              <a:solidFill>
                <a:schemeClr val="tx1"/>
              </a:solidFill>
            </a:rPr>
            <a:t>applied</a:t>
          </a:r>
          <a:r>
            <a:rPr lang="it-IT" sz="2400">
              <a:solidFill>
                <a:schemeClr val="tx1"/>
              </a:solidFill>
            </a:rPr>
            <a:t> to a large </a:t>
          </a:r>
          <a:r>
            <a:rPr lang="it-IT" sz="2400" err="1">
              <a:solidFill>
                <a:schemeClr val="tx1"/>
              </a:solidFill>
            </a:rPr>
            <a:t>number</a:t>
          </a:r>
          <a:r>
            <a:rPr lang="it-IT" sz="2400">
              <a:solidFill>
                <a:schemeClr val="tx1"/>
              </a:solidFill>
            </a:rPr>
            <a:t> of designs, </a:t>
          </a:r>
          <a:r>
            <a:rPr lang="it-IT" sz="2400" err="1">
              <a:solidFill>
                <a:schemeClr val="tx1"/>
              </a:solidFill>
            </a:rPr>
            <a:t>resulting</a:t>
          </a:r>
          <a:r>
            <a:rPr lang="it-IT" sz="2400">
              <a:solidFill>
                <a:schemeClr val="tx1"/>
              </a:solidFill>
            </a:rPr>
            <a:t> in </a:t>
          </a:r>
          <a:r>
            <a:rPr lang="it-IT" sz="2400" b="1">
              <a:solidFill>
                <a:schemeClr val="tx1"/>
              </a:solidFill>
            </a:rPr>
            <a:t>a </a:t>
          </a:r>
          <a:r>
            <a:rPr lang="it-IT" sz="2400" b="1" err="1">
              <a:solidFill>
                <a:schemeClr val="tx1"/>
              </a:solidFill>
            </a:rPr>
            <a:t>significant</a:t>
          </a:r>
          <a:r>
            <a:rPr lang="it-IT" sz="2400" b="1">
              <a:solidFill>
                <a:schemeClr val="tx1"/>
              </a:solidFill>
            </a:rPr>
            <a:t> </a:t>
          </a:r>
          <a:r>
            <a:rPr lang="it-IT" sz="2400" b="1" err="1">
              <a:solidFill>
                <a:schemeClr val="tx1"/>
              </a:solidFill>
            </a:rPr>
            <a:t>reduction</a:t>
          </a:r>
          <a:r>
            <a:rPr lang="it-IT" sz="2400" b="1">
              <a:solidFill>
                <a:schemeClr val="tx1"/>
              </a:solidFill>
            </a:rPr>
            <a:t> in design time and </a:t>
          </a:r>
          <a:r>
            <a:rPr lang="it-IT" sz="2400" b="1" err="1">
              <a:solidFill>
                <a:schemeClr val="tx1"/>
              </a:solidFill>
            </a:rPr>
            <a:t>effort</a:t>
          </a:r>
          <a:r>
            <a:rPr lang="it-IT" sz="2400" b="1">
              <a:solidFill>
                <a:schemeClr val="tx1"/>
              </a:solidFill>
            </a:rPr>
            <a:t> to </a:t>
          </a:r>
          <a:r>
            <a:rPr lang="it-IT" sz="2400" b="1" err="1">
              <a:solidFill>
                <a:schemeClr val="tx1"/>
              </a:solidFill>
            </a:rPr>
            <a:t>meet</a:t>
          </a:r>
          <a:r>
            <a:rPr lang="it-IT" sz="2400" b="1">
              <a:solidFill>
                <a:schemeClr val="tx1"/>
              </a:solidFill>
            </a:rPr>
            <a:t> </a:t>
          </a:r>
          <a:r>
            <a:rPr lang="it-IT" sz="2400" b="1" err="1">
              <a:solidFill>
                <a:schemeClr val="tx1"/>
              </a:solidFill>
            </a:rPr>
            <a:t>constraints</a:t>
          </a:r>
          <a:endParaRPr lang="en-US" sz="2400" b="1">
            <a:solidFill>
              <a:schemeClr val="tx1"/>
            </a:solidFill>
          </a:endParaRPr>
        </a:p>
      </dgm:t>
    </dgm:pt>
    <dgm:pt modelId="{04849036-285B-406E-94E6-109E1FEEB5B7}" type="parTrans" cxnId="{A60F3684-B204-4DE8-91C5-8824B7D2114A}">
      <dgm:prSet/>
      <dgm:spPr/>
      <dgm:t>
        <a:bodyPr/>
        <a:lstStyle/>
        <a:p>
          <a:endParaRPr lang="en-US"/>
        </a:p>
      </dgm:t>
    </dgm:pt>
    <dgm:pt modelId="{A2F07EAF-CC36-4896-8C31-E22CFF96528C}" type="sibTrans" cxnId="{A60F3684-B204-4DE8-91C5-8824B7D2114A}">
      <dgm:prSet/>
      <dgm:spPr/>
      <dgm:t>
        <a:bodyPr/>
        <a:lstStyle/>
        <a:p>
          <a:endParaRPr lang="en-US"/>
        </a:p>
      </dgm:t>
    </dgm:pt>
    <dgm:pt modelId="{D7CFC31E-1CAC-4FBA-A79C-D3F5C23AF960}" type="pres">
      <dgm:prSet presAssocID="{051D7C2B-2D84-4A30-90A9-D27229A0D59A}" presName="Name0" presStyleCnt="0">
        <dgm:presLayoutVars>
          <dgm:chMax val="7"/>
          <dgm:chPref val="7"/>
          <dgm:dir/>
        </dgm:presLayoutVars>
      </dgm:prSet>
      <dgm:spPr/>
    </dgm:pt>
    <dgm:pt modelId="{E9EF3BEE-364B-40A2-9CA8-E51281C54EDA}" type="pres">
      <dgm:prSet presAssocID="{051D7C2B-2D84-4A30-90A9-D27229A0D59A}" presName="Name1" presStyleCnt="0"/>
      <dgm:spPr/>
    </dgm:pt>
    <dgm:pt modelId="{1A82E996-E1A5-4376-83A8-FA1B7514B711}" type="pres">
      <dgm:prSet presAssocID="{051D7C2B-2D84-4A30-90A9-D27229A0D59A}" presName="cycle" presStyleCnt="0"/>
      <dgm:spPr/>
    </dgm:pt>
    <dgm:pt modelId="{79D670CB-99DF-4C82-B447-82EF18D09FD3}" type="pres">
      <dgm:prSet presAssocID="{051D7C2B-2D84-4A30-90A9-D27229A0D59A}" presName="srcNode" presStyleLbl="node1" presStyleIdx="0" presStyleCnt="3"/>
      <dgm:spPr/>
    </dgm:pt>
    <dgm:pt modelId="{2139A80D-6FD2-4489-923D-EC7AB91C174A}" type="pres">
      <dgm:prSet presAssocID="{051D7C2B-2D84-4A30-90A9-D27229A0D59A}" presName="conn" presStyleLbl="parChTrans1D2" presStyleIdx="0" presStyleCnt="1"/>
      <dgm:spPr/>
    </dgm:pt>
    <dgm:pt modelId="{962C17E5-AAB9-4BD4-8EFA-5B2CB0540FBD}" type="pres">
      <dgm:prSet presAssocID="{051D7C2B-2D84-4A30-90A9-D27229A0D59A}" presName="extraNode" presStyleLbl="node1" presStyleIdx="0" presStyleCnt="3"/>
      <dgm:spPr/>
    </dgm:pt>
    <dgm:pt modelId="{4E72FAE5-A09C-4466-9AF2-A5935217A750}" type="pres">
      <dgm:prSet presAssocID="{051D7C2B-2D84-4A30-90A9-D27229A0D59A}" presName="dstNode" presStyleLbl="node1" presStyleIdx="0" presStyleCnt="3"/>
      <dgm:spPr/>
    </dgm:pt>
    <dgm:pt modelId="{2F080F16-C72E-4609-A850-5D806CC9F2B6}" type="pres">
      <dgm:prSet presAssocID="{9ED2A12B-74B8-41EA-9956-D79B1EA83050}" presName="text_1" presStyleLbl="node1" presStyleIdx="0" presStyleCnt="3" custScaleY="139894" custLinFactNeighborX="2179" custLinFactNeighborY="2622">
        <dgm:presLayoutVars>
          <dgm:bulletEnabled val="1"/>
        </dgm:presLayoutVars>
      </dgm:prSet>
      <dgm:spPr/>
    </dgm:pt>
    <dgm:pt modelId="{27AEF47F-0723-470D-ABB4-E09791F05EF2}" type="pres">
      <dgm:prSet presAssocID="{9ED2A12B-74B8-41EA-9956-D79B1EA83050}" presName="accent_1" presStyleCnt="0"/>
      <dgm:spPr/>
    </dgm:pt>
    <dgm:pt modelId="{465DFB76-DC93-4052-A147-B3CA6C7EB9C9}" type="pres">
      <dgm:prSet presAssocID="{9ED2A12B-74B8-41EA-9956-D79B1EA83050}" presName="accentRepeatNode" presStyleLbl="solidFgAcc1" presStyleIdx="0" presStyleCnt="3" custScaleX="125057" custScaleY="118723"/>
      <dgm:spPr/>
    </dgm:pt>
    <dgm:pt modelId="{62CE508B-5687-4D73-A2E5-8AAA6A722CAC}" type="pres">
      <dgm:prSet presAssocID="{E1752CA4-97DE-436B-9384-F84D90770122}" presName="text_2" presStyleLbl="node1" presStyleIdx="1" presStyleCnt="3" custScaleY="139894" custLinFactNeighborX="2248" custLinFactNeighborY="2622">
        <dgm:presLayoutVars>
          <dgm:bulletEnabled val="1"/>
        </dgm:presLayoutVars>
      </dgm:prSet>
      <dgm:spPr/>
    </dgm:pt>
    <dgm:pt modelId="{3310A204-581B-4F59-8CF1-5C7DE0EB7BB5}" type="pres">
      <dgm:prSet presAssocID="{E1752CA4-97DE-436B-9384-F84D90770122}" presName="accent_2" presStyleCnt="0"/>
      <dgm:spPr/>
    </dgm:pt>
    <dgm:pt modelId="{B3BB66DE-B268-4E93-BA4D-2DD04B89A599}" type="pres">
      <dgm:prSet presAssocID="{E1752CA4-97DE-436B-9384-F84D90770122}" presName="accentRepeatNode" presStyleLbl="solidFgAcc1" presStyleIdx="1" presStyleCnt="3" custScaleX="125057" custScaleY="118723"/>
      <dgm:spPr/>
    </dgm:pt>
    <dgm:pt modelId="{FB18F139-839B-473A-B887-E76263D8308B}" type="pres">
      <dgm:prSet presAssocID="{CEBE3626-2CEB-4D35-820F-3021982A674A}" presName="text_3" presStyleLbl="node1" presStyleIdx="2" presStyleCnt="3" custScaleY="139894" custLinFactNeighborX="2179" custLinFactNeighborY="2622">
        <dgm:presLayoutVars>
          <dgm:bulletEnabled val="1"/>
        </dgm:presLayoutVars>
      </dgm:prSet>
      <dgm:spPr/>
    </dgm:pt>
    <dgm:pt modelId="{715727AD-6E76-4270-9FDC-3514D3B7AAC2}" type="pres">
      <dgm:prSet presAssocID="{CEBE3626-2CEB-4D35-820F-3021982A674A}" presName="accent_3" presStyleCnt="0"/>
      <dgm:spPr/>
    </dgm:pt>
    <dgm:pt modelId="{0B5A61A7-FCF3-46CC-94C4-97DB2891EA70}" type="pres">
      <dgm:prSet presAssocID="{CEBE3626-2CEB-4D35-820F-3021982A674A}" presName="accentRepeatNode" presStyleLbl="solidFgAcc1" presStyleIdx="2" presStyleCnt="3" custScaleX="125057" custScaleY="118723"/>
      <dgm:spPr/>
    </dgm:pt>
  </dgm:ptLst>
  <dgm:cxnLst>
    <dgm:cxn modelId="{6F5E6F11-447F-4DAF-A4B6-EA35ACE34D88}" type="presOf" srcId="{E1752CA4-97DE-436B-9384-F84D90770122}" destId="{62CE508B-5687-4D73-A2E5-8AAA6A722CAC}" srcOrd="0" destOrd="0" presId="urn:microsoft.com/office/officeart/2008/layout/VerticalCurvedList"/>
    <dgm:cxn modelId="{F4493646-E938-49F5-9767-56CB53ED7B22}" srcId="{051D7C2B-2D84-4A30-90A9-D27229A0D59A}" destId="{9ED2A12B-74B8-41EA-9956-D79B1EA83050}" srcOrd="0" destOrd="0" parTransId="{73FE5A08-BE5C-4A22-B859-D1EB38EA9E8C}" sibTransId="{E6C7B50E-31BA-4A8E-96BB-9483AD40FFFA}"/>
    <dgm:cxn modelId="{A60F3684-B204-4DE8-91C5-8824B7D2114A}" srcId="{051D7C2B-2D84-4A30-90A9-D27229A0D59A}" destId="{CEBE3626-2CEB-4D35-820F-3021982A674A}" srcOrd="2" destOrd="0" parTransId="{04849036-285B-406E-94E6-109E1FEEB5B7}" sibTransId="{A2F07EAF-CC36-4896-8C31-E22CFF96528C}"/>
    <dgm:cxn modelId="{678E5884-FACF-48A5-8E3B-7B885463BC75}" type="presOf" srcId="{051D7C2B-2D84-4A30-90A9-D27229A0D59A}" destId="{D7CFC31E-1CAC-4FBA-A79C-D3F5C23AF960}" srcOrd="0" destOrd="0" presId="urn:microsoft.com/office/officeart/2008/layout/VerticalCurvedList"/>
    <dgm:cxn modelId="{406A84A4-F206-46F7-8D8A-28E1F99D584D}" type="presOf" srcId="{CEBE3626-2CEB-4D35-820F-3021982A674A}" destId="{FB18F139-839B-473A-B887-E76263D8308B}" srcOrd="0" destOrd="0" presId="urn:microsoft.com/office/officeart/2008/layout/VerticalCurvedList"/>
    <dgm:cxn modelId="{3FE28AC4-4F94-4953-BC10-AA2BEB1EA77A}" srcId="{051D7C2B-2D84-4A30-90A9-D27229A0D59A}" destId="{E1752CA4-97DE-436B-9384-F84D90770122}" srcOrd="1" destOrd="0" parTransId="{B3438308-30D1-4F39-8E62-B653AF856EF3}" sibTransId="{FB7CAD11-EB08-4501-97CD-B907AD18E7AD}"/>
    <dgm:cxn modelId="{E6785DD0-7CA0-4233-8299-D97D82653413}" type="presOf" srcId="{E6C7B50E-31BA-4A8E-96BB-9483AD40FFFA}" destId="{2139A80D-6FD2-4489-923D-EC7AB91C174A}" srcOrd="0" destOrd="0" presId="urn:microsoft.com/office/officeart/2008/layout/VerticalCurvedList"/>
    <dgm:cxn modelId="{BEBDB8F6-6A0C-46A9-8763-5667458BA353}" type="presOf" srcId="{9ED2A12B-74B8-41EA-9956-D79B1EA83050}" destId="{2F080F16-C72E-4609-A850-5D806CC9F2B6}" srcOrd="0" destOrd="0" presId="urn:microsoft.com/office/officeart/2008/layout/VerticalCurvedList"/>
    <dgm:cxn modelId="{8ABBC33F-B797-41D1-818E-A0A682D07620}" type="presParOf" srcId="{D7CFC31E-1CAC-4FBA-A79C-D3F5C23AF960}" destId="{E9EF3BEE-364B-40A2-9CA8-E51281C54EDA}" srcOrd="0" destOrd="0" presId="urn:microsoft.com/office/officeart/2008/layout/VerticalCurvedList"/>
    <dgm:cxn modelId="{78EADFC0-07C3-4FE0-9710-9B2F3E96423F}" type="presParOf" srcId="{E9EF3BEE-364B-40A2-9CA8-E51281C54EDA}" destId="{1A82E996-E1A5-4376-83A8-FA1B7514B711}" srcOrd="0" destOrd="0" presId="urn:microsoft.com/office/officeart/2008/layout/VerticalCurvedList"/>
    <dgm:cxn modelId="{51921170-FA1E-4154-B14D-C0F29A360372}" type="presParOf" srcId="{1A82E996-E1A5-4376-83A8-FA1B7514B711}" destId="{79D670CB-99DF-4C82-B447-82EF18D09FD3}" srcOrd="0" destOrd="0" presId="urn:microsoft.com/office/officeart/2008/layout/VerticalCurvedList"/>
    <dgm:cxn modelId="{7BA0A428-5712-467D-B614-3B00719B72D9}" type="presParOf" srcId="{1A82E996-E1A5-4376-83A8-FA1B7514B711}" destId="{2139A80D-6FD2-4489-923D-EC7AB91C174A}" srcOrd="1" destOrd="0" presId="urn:microsoft.com/office/officeart/2008/layout/VerticalCurvedList"/>
    <dgm:cxn modelId="{1194D96F-467F-4241-88FA-12AE8AC089D5}" type="presParOf" srcId="{1A82E996-E1A5-4376-83A8-FA1B7514B711}" destId="{962C17E5-AAB9-4BD4-8EFA-5B2CB0540FBD}" srcOrd="2" destOrd="0" presId="urn:microsoft.com/office/officeart/2008/layout/VerticalCurvedList"/>
    <dgm:cxn modelId="{06BABFE4-7EEA-4A01-9F54-B3BF281547DB}" type="presParOf" srcId="{1A82E996-E1A5-4376-83A8-FA1B7514B711}" destId="{4E72FAE5-A09C-4466-9AF2-A5935217A750}" srcOrd="3" destOrd="0" presId="urn:microsoft.com/office/officeart/2008/layout/VerticalCurvedList"/>
    <dgm:cxn modelId="{093AF153-BF00-40BB-B903-D16556DC2C35}" type="presParOf" srcId="{E9EF3BEE-364B-40A2-9CA8-E51281C54EDA}" destId="{2F080F16-C72E-4609-A850-5D806CC9F2B6}" srcOrd="1" destOrd="0" presId="urn:microsoft.com/office/officeart/2008/layout/VerticalCurvedList"/>
    <dgm:cxn modelId="{87CB6F5C-3086-4E58-8DFE-A520B7A7EFEA}" type="presParOf" srcId="{E9EF3BEE-364B-40A2-9CA8-E51281C54EDA}" destId="{27AEF47F-0723-470D-ABB4-E09791F05EF2}" srcOrd="2" destOrd="0" presId="urn:microsoft.com/office/officeart/2008/layout/VerticalCurvedList"/>
    <dgm:cxn modelId="{B6A59D4A-C918-4EC7-826C-548D21CCA9C9}" type="presParOf" srcId="{27AEF47F-0723-470D-ABB4-E09791F05EF2}" destId="{465DFB76-DC93-4052-A147-B3CA6C7EB9C9}" srcOrd="0" destOrd="0" presId="urn:microsoft.com/office/officeart/2008/layout/VerticalCurvedList"/>
    <dgm:cxn modelId="{5E0980FA-D2ED-4D1F-88B8-6FB65D6A4289}" type="presParOf" srcId="{E9EF3BEE-364B-40A2-9CA8-E51281C54EDA}" destId="{62CE508B-5687-4D73-A2E5-8AAA6A722CAC}" srcOrd="3" destOrd="0" presId="urn:microsoft.com/office/officeart/2008/layout/VerticalCurvedList"/>
    <dgm:cxn modelId="{10979297-B650-44EB-AE01-A1C13E160B30}" type="presParOf" srcId="{E9EF3BEE-364B-40A2-9CA8-E51281C54EDA}" destId="{3310A204-581B-4F59-8CF1-5C7DE0EB7BB5}" srcOrd="4" destOrd="0" presId="urn:microsoft.com/office/officeart/2008/layout/VerticalCurvedList"/>
    <dgm:cxn modelId="{B24FF2BF-C0ED-43B7-A1B7-142628AE048D}" type="presParOf" srcId="{3310A204-581B-4F59-8CF1-5C7DE0EB7BB5}" destId="{B3BB66DE-B268-4E93-BA4D-2DD04B89A599}" srcOrd="0" destOrd="0" presId="urn:microsoft.com/office/officeart/2008/layout/VerticalCurvedList"/>
    <dgm:cxn modelId="{A324861F-78F8-45B7-A0D0-9188CDABE364}" type="presParOf" srcId="{E9EF3BEE-364B-40A2-9CA8-E51281C54EDA}" destId="{FB18F139-839B-473A-B887-E76263D8308B}" srcOrd="5" destOrd="0" presId="urn:microsoft.com/office/officeart/2008/layout/VerticalCurvedList"/>
    <dgm:cxn modelId="{08D3D466-08AD-41F0-850D-9E97330B46DC}" type="presParOf" srcId="{E9EF3BEE-364B-40A2-9CA8-E51281C54EDA}" destId="{715727AD-6E76-4270-9FDC-3514D3B7AAC2}" srcOrd="6" destOrd="0" presId="urn:microsoft.com/office/officeart/2008/layout/VerticalCurvedList"/>
    <dgm:cxn modelId="{06BF7323-91AD-42FB-BC22-89A30AC7677F}" type="presParOf" srcId="{715727AD-6E76-4270-9FDC-3514D3B7AAC2}" destId="{0B5A61A7-FCF3-46CC-94C4-97DB2891EA70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CF541B-8A22-4743-B5D5-62E75CD96D68}">
      <dsp:nvSpPr>
        <dsp:cNvPr id="0" name=""/>
        <dsp:cNvSpPr/>
      </dsp:nvSpPr>
      <dsp:spPr>
        <a:xfrm>
          <a:off x="-4843349" y="-742264"/>
          <a:ext cx="5768626" cy="5768626"/>
        </a:xfrm>
        <a:prstGeom prst="blockArc">
          <a:avLst>
            <a:gd name="adj1" fmla="val 18900000"/>
            <a:gd name="adj2" fmla="val 2700000"/>
            <a:gd name="adj3" fmla="val 374"/>
          </a:avLst>
        </a:prstGeom>
        <a:noFill/>
        <a:ln w="127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11178-F5EE-4A8D-9FC9-B35B04C68563}">
      <dsp:nvSpPr>
        <dsp:cNvPr id="0" name=""/>
        <dsp:cNvSpPr/>
      </dsp:nvSpPr>
      <dsp:spPr>
        <a:xfrm>
          <a:off x="484560" y="206551"/>
          <a:ext cx="6475722" cy="904686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313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i="1" kern="1200">
              <a:solidFill>
                <a:schemeClr val="tx1"/>
              </a:solidFill>
            </a:rPr>
            <a:t>Asynchronous design is a unique </a:t>
          </a:r>
          <a:r>
            <a:rPr lang="en-US" sz="2000" kern="1200">
              <a:solidFill>
                <a:schemeClr val="tx1"/>
              </a:solidFill>
            </a:rPr>
            <a:t>technique to reach high performances in digital controllers</a:t>
          </a:r>
        </a:p>
      </dsp:txBody>
      <dsp:txXfrm>
        <a:off x="484560" y="206551"/>
        <a:ext cx="6475722" cy="904686"/>
      </dsp:txXfrm>
    </dsp:sp>
    <dsp:sp modelId="{C40F470D-F6F4-4BD6-B1F6-8537E16AF7FD}">
      <dsp:nvSpPr>
        <dsp:cNvPr id="0" name=""/>
        <dsp:cNvSpPr/>
      </dsp:nvSpPr>
      <dsp:spPr>
        <a:xfrm>
          <a:off x="72644" y="206552"/>
          <a:ext cx="823831" cy="904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D8B4D2-52B7-43CA-8C0F-DB5E1D424561}">
      <dsp:nvSpPr>
        <dsp:cNvPr id="0" name=""/>
        <dsp:cNvSpPr/>
      </dsp:nvSpPr>
      <dsp:spPr>
        <a:xfrm>
          <a:off x="862418" y="1195320"/>
          <a:ext cx="6097865" cy="904686"/>
        </a:xfrm>
        <a:prstGeom prst="rect">
          <a:avLst/>
        </a:prstGeom>
        <a:solidFill>
          <a:schemeClr val="accent5">
            <a:hueOff val="1261891"/>
            <a:satOff val="7772"/>
            <a:lumOff val="-464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313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tx1"/>
              </a:solidFill>
            </a:rPr>
            <a:t>Handshake protocol bounded on a specific region</a:t>
          </a:r>
        </a:p>
      </dsp:txBody>
      <dsp:txXfrm>
        <a:off x="862418" y="1195320"/>
        <a:ext cx="6097865" cy="904686"/>
      </dsp:txXfrm>
    </dsp:sp>
    <dsp:sp modelId="{11C15546-B441-40F2-A09D-B976E7E62861}">
      <dsp:nvSpPr>
        <dsp:cNvPr id="0" name=""/>
        <dsp:cNvSpPr/>
      </dsp:nvSpPr>
      <dsp:spPr>
        <a:xfrm>
          <a:off x="450502" y="1195322"/>
          <a:ext cx="823831" cy="904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1261891"/>
              <a:satOff val="7772"/>
              <a:lumOff val="-464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F12B31-53E8-4F5D-BECA-58AA422C5E73}">
      <dsp:nvSpPr>
        <dsp:cNvPr id="0" name=""/>
        <dsp:cNvSpPr/>
      </dsp:nvSpPr>
      <dsp:spPr>
        <a:xfrm>
          <a:off x="862418" y="2184090"/>
          <a:ext cx="6097865" cy="904686"/>
        </a:xfrm>
        <a:prstGeom prst="rect">
          <a:avLst/>
        </a:prstGeom>
        <a:solidFill>
          <a:schemeClr val="accent5">
            <a:hueOff val="2523783"/>
            <a:satOff val="15545"/>
            <a:lumOff val="-92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313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i="1" kern="1200">
              <a:solidFill>
                <a:schemeClr val="tx1"/>
              </a:solidFill>
            </a:rPr>
            <a:t>Static Timing Analysis </a:t>
          </a:r>
          <a:r>
            <a:rPr lang="en-US" sz="2000" kern="1200">
              <a:solidFill>
                <a:schemeClr val="tx1"/>
              </a:solidFill>
            </a:rPr>
            <a:t>automation to allow a faster timing closure</a:t>
          </a:r>
        </a:p>
      </dsp:txBody>
      <dsp:txXfrm>
        <a:off x="862418" y="2184090"/>
        <a:ext cx="6097865" cy="904686"/>
      </dsp:txXfrm>
    </dsp:sp>
    <dsp:sp modelId="{5A9ECA77-7A5F-4CB4-838A-83F198EAAB82}">
      <dsp:nvSpPr>
        <dsp:cNvPr id="0" name=""/>
        <dsp:cNvSpPr/>
      </dsp:nvSpPr>
      <dsp:spPr>
        <a:xfrm>
          <a:off x="450502" y="2184091"/>
          <a:ext cx="823831" cy="904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2523783"/>
              <a:satOff val="15545"/>
              <a:lumOff val="-928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BAC8D0-54C6-4693-A44E-3C51E2AA1556}">
      <dsp:nvSpPr>
        <dsp:cNvPr id="0" name=""/>
        <dsp:cNvSpPr/>
      </dsp:nvSpPr>
      <dsp:spPr>
        <a:xfrm>
          <a:off x="484560" y="3172859"/>
          <a:ext cx="6475722" cy="904686"/>
        </a:xfrm>
        <a:prstGeom prst="rect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23133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tx1"/>
              </a:solidFill>
            </a:rPr>
            <a:t>Reduction in design time while meeting the strict timing constraints</a:t>
          </a:r>
        </a:p>
      </dsp:txBody>
      <dsp:txXfrm>
        <a:off x="484560" y="3172859"/>
        <a:ext cx="6475722" cy="904686"/>
      </dsp:txXfrm>
    </dsp:sp>
    <dsp:sp modelId="{645EE1C9-FFED-41CD-BD5E-325795D8E3B8}">
      <dsp:nvSpPr>
        <dsp:cNvPr id="0" name=""/>
        <dsp:cNvSpPr/>
      </dsp:nvSpPr>
      <dsp:spPr>
        <a:xfrm>
          <a:off x="72644" y="3172861"/>
          <a:ext cx="823831" cy="904682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3785674"/>
              <a:satOff val="23317"/>
              <a:lumOff val="-13921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14068C-9173-4925-A677-5D7CD239F012}">
      <dsp:nvSpPr>
        <dsp:cNvPr id="0" name=""/>
        <dsp:cNvSpPr/>
      </dsp:nvSpPr>
      <dsp:spPr>
        <a:xfrm rot="10800000">
          <a:off x="2953405" y="368044"/>
          <a:ext cx="3623008" cy="1289227"/>
        </a:xfrm>
        <a:prstGeom prst="homePlat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958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tx1"/>
              </a:solidFill>
            </a:rPr>
            <a:t>Analog designers provide the specification of the controller</a:t>
          </a:r>
        </a:p>
      </dsp:txBody>
      <dsp:txXfrm rot="10800000">
        <a:off x="3275712" y="368044"/>
        <a:ext cx="3300701" cy="1289227"/>
      </dsp:txXfrm>
    </dsp:sp>
    <dsp:sp modelId="{F537B320-B1E9-4741-8074-AB072268A317}">
      <dsp:nvSpPr>
        <dsp:cNvPr id="0" name=""/>
        <dsp:cNvSpPr/>
      </dsp:nvSpPr>
      <dsp:spPr>
        <a:xfrm>
          <a:off x="956883" y="334856"/>
          <a:ext cx="1656436" cy="1355827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1000" r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72A9481-7533-445E-BCD1-1B825BA70C37}">
      <dsp:nvSpPr>
        <dsp:cNvPr id="0" name=""/>
        <dsp:cNvSpPr/>
      </dsp:nvSpPr>
      <dsp:spPr>
        <a:xfrm rot="10800000">
          <a:off x="2853037" y="1956431"/>
          <a:ext cx="3730590" cy="1047528"/>
        </a:xfrm>
        <a:prstGeom prst="homePlate">
          <a:avLst/>
        </a:prstGeom>
        <a:solidFill>
          <a:schemeClr val="accent5">
            <a:hueOff val="1892837"/>
            <a:satOff val="11659"/>
            <a:lumOff val="-696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958" tIns="83820" rIns="156464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solidFill>
                <a:schemeClr val="tx1"/>
              </a:solidFill>
            </a:rPr>
            <a:t>The automated flow deeply analyzes the inputs</a:t>
          </a:r>
        </a:p>
      </dsp:txBody>
      <dsp:txXfrm rot="10800000">
        <a:off x="3114919" y="1956431"/>
        <a:ext cx="3468708" cy="1047528"/>
      </dsp:txXfrm>
    </dsp:sp>
    <dsp:sp modelId="{2008BAFF-3D5E-4EC4-9A6E-4AB3CCC93CF4}">
      <dsp:nvSpPr>
        <dsp:cNvPr id="0" name=""/>
        <dsp:cNvSpPr/>
      </dsp:nvSpPr>
      <dsp:spPr>
        <a:xfrm>
          <a:off x="965217" y="1786966"/>
          <a:ext cx="1422155" cy="1386457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18000" r="-1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982E77-DC7A-433C-B9C8-2B452DB62DBC}">
      <dsp:nvSpPr>
        <dsp:cNvPr id="0" name=""/>
        <dsp:cNvSpPr/>
      </dsp:nvSpPr>
      <dsp:spPr>
        <a:xfrm rot="10800000">
          <a:off x="1795506" y="3261281"/>
          <a:ext cx="4807090" cy="1857866"/>
        </a:xfrm>
        <a:prstGeom prst="homePlate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4958" tIns="76200" rIns="14224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>
              <a:solidFill>
                <a:schemeClr val="tx1"/>
              </a:solidFill>
            </a:rPr>
            <a:t>Generate scripts for: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chemeClr val="tx1"/>
              </a:solidFill>
            </a:rPr>
            <a:t>RTL description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chemeClr val="tx1"/>
              </a:solidFill>
            </a:rPr>
            <a:t>Synthesis with timing constraints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chemeClr val="tx1"/>
              </a:solidFill>
            </a:rPr>
            <a:t>Regioning scripts for the digital implementation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solidFill>
                <a:schemeClr val="tx1"/>
              </a:solidFill>
            </a:rPr>
            <a:t>Static Timing Analysis for Sign-Off</a:t>
          </a:r>
        </a:p>
      </dsp:txBody>
      <dsp:txXfrm rot="10800000">
        <a:off x="2259972" y="3261281"/>
        <a:ext cx="4342624" cy="1857866"/>
      </dsp:txXfrm>
    </dsp:sp>
    <dsp:sp modelId="{D3383293-7B08-457B-8F99-F023F7BF6C66}">
      <dsp:nvSpPr>
        <dsp:cNvPr id="0" name=""/>
        <dsp:cNvSpPr/>
      </dsp:nvSpPr>
      <dsp:spPr>
        <a:xfrm>
          <a:off x="877906" y="3431809"/>
          <a:ext cx="1440827" cy="1440747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34000" r="-3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69B765-7B94-49C5-9345-D4020798B427}">
      <dsp:nvSpPr>
        <dsp:cNvPr id="0" name=""/>
        <dsp:cNvSpPr/>
      </dsp:nvSpPr>
      <dsp:spPr>
        <a:xfrm>
          <a:off x="0" y="3421137"/>
          <a:ext cx="7383922" cy="93158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chemeClr val="tx1"/>
              </a:solidFill>
            </a:rPr>
            <a:t>STA for asynchronous logic</a:t>
          </a:r>
          <a:endParaRPr lang="en-US" sz="2000" kern="1200">
            <a:solidFill>
              <a:schemeClr val="tx1"/>
            </a:solidFill>
          </a:endParaRPr>
        </a:p>
      </dsp:txBody>
      <dsp:txXfrm>
        <a:off x="0" y="3421137"/>
        <a:ext cx="7383922" cy="503054"/>
      </dsp:txXfrm>
    </dsp:sp>
    <dsp:sp modelId="{77FFC56B-A117-4A11-A23D-F7233C688720}">
      <dsp:nvSpPr>
        <dsp:cNvPr id="0" name=""/>
        <dsp:cNvSpPr/>
      </dsp:nvSpPr>
      <dsp:spPr>
        <a:xfrm>
          <a:off x="3605" y="3778280"/>
          <a:ext cx="7376711" cy="413692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The technique used is the unrolling of the netlist from input to output pins for all possible input-output paths</a:t>
          </a:r>
        </a:p>
      </dsp:txBody>
      <dsp:txXfrm>
        <a:off x="3605" y="3778280"/>
        <a:ext cx="7376711" cy="413692"/>
      </dsp:txXfrm>
    </dsp:sp>
    <dsp:sp modelId="{F2C082B0-8544-441B-9A7F-738F5AA3162E}">
      <dsp:nvSpPr>
        <dsp:cNvPr id="0" name=""/>
        <dsp:cNvSpPr/>
      </dsp:nvSpPr>
      <dsp:spPr>
        <a:xfrm rot="10800000">
          <a:off x="0" y="2187335"/>
          <a:ext cx="7383922" cy="1239693"/>
        </a:xfrm>
        <a:prstGeom prst="upArrowCallou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err="1">
              <a:solidFill>
                <a:schemeClr val="tx1"/>
              </a:solidFill>
            </a:rPr>
            <a:t>Regioning</a:t>
          </a:r>
          <a:r>
            <a:rPr lang="en-US" sz="2000" b="1" kern="1200">
              <a:solidFill>
                <a:schemeClr val="tx1"/>
              </a:solidFill>
            </a:rPr>
            <a:t> technique in digital implementation phase</a:t>
          </a:r>
        </a:p>
      </dsp:txBody>
      <dsp:txXfrm rot="-10800000">
        <a:off x="0" y="2187335"/>
        <a:ext cx="7383922" cy="435132"/>
      </dsp:txXfrm>
    </dsp:sp>
    <dsp:sp modelId="{B46A2223-E1BF-47E6-B310-6C8F63148F98}">
      <dsp:nvSpPr>
        <dsp:cNvPr id="0" name=""/>
        <dsp:cNvSpPr/>
      </dsp:nvSpPr>
      <dsp:spPr>
        <a:xfrm>
          <a:off x="3605" y="2519996"/>
          <a:ext cx="7376711" cy="574975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The handshake protocol is confined to a specific region minimizing the parasitics effect related to the routing</a:t>
          </a:r>
        </a:p>
      </dsp:txBody>
      <dsp:txXfrm>
        <a:off x="3605" y="2519996"/>
        <a:ext cx="7376711" cy="574975"/>
      </dsp:txXfrm>
    </dsp:sp>
    <dsp:sp modelId="{52C7A89C-2CAD-40CD-9D3B-821BEC48B7B8}">
      <dsp:nvSpPr>
        <dsp:cNvPr id="0" name=""/>
        <dsp:cNvSpPr/>
      </dsp:nvSpPr>
      <dsp:spPr>
        <a:xfrm rot="10800000">
          <a:off x="0" y="1059702"/>
          <a:ext cx="7383922" cy="1133525"/>
        </a:xfrm>
        <a:prstGeom prst="upArrowCallou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chemeClr val="tx1"/>
              </a:solidFill>
            </a:rPr>
            <a:t>Timing constraints definition</a:t>
          </a:r>
          <a:endParaRPr lang="en-US" sz="2000" kern="1200">
            <a:solidFill>
              <a:schemeClr val="tx1"/>
            </a:solidFill>
          </a:endParaRPr>
        </a:p>
      </dsp:txBody>
      <dsp:txXfrm rot="-10800000">
        <a:off x="0" y="1059702"/>
        <a:ext cx="7383922" cy="397867"/>
      </dsp:txXfrm>
    </dsp:sp>
    <dsp:sp modelId="{E9788F5C-2CB3-4624-ABCD-D7E09E0CB669}">
      <dsp:nvSpPr>
        <dsp:cNvPr id="0" name=""/>
        <dsp:cNvSpPr/>
      </dsp:nvSpPr>
      <dsp:spPr>
        <a:xfrm>
          <a:off x="0" y="1433085"/>
          <a:ext cx="7383922" cy="387362"/>
        </a:xfrm>
        <a:prstGeom prst="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The timing constraint is defined setting the maximum delay from point to point in the design</a:t>
          </a:r>
        </a:p>
      </dsp:txBody>
      <dsp:txXfrm>
        <a:off x="0" y="1433085"/>
        <a:ext cx="7383922" cy="387362"/>
      </dsp:txXfrm>
    </dsp:sp>
    <dsp:sp modelId="{13E5CC35-6A05-4E4F-AA31-A3284C1A7F9B}">
      <dsp:nvSpPr>
        <dsp:cNvPr id="0" name=""/>
        <dsp:cNvSpPr/>
      </dsp:nvSpPr>
      <dsp:spPr>
        <a:xfrm rot="10800000">
          <a:off x="0" y="550"/>
          <a:ext cx="7383922" cy="1064106"/>
        </a:xfrm>
        <a:prstGeom prst="upArrowCallou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>
              <a:solidFill>
                <a:schemeClr val="tx1"/>
              </a:solidFill>
            </a:rPr>
            <a:t>RTL definition</a:t>
          </a:r>
        </a:p>
      </dsp:txBody>
      <dsp:txXfrm rot="-10800000">
        <a:off x="0" y="550"/>
        <a:ext cx="7383922" cy="373501"/>
      </dsp:txXfrm>
    </dsp:sp>
    <dsp:sp modelId="{81D59C14-60BB-4CE7-B239-9A2CF58D460D}">
      <dsp:nvSpPr>
        <dsp:cNvPr id="0" name=""/>
        <dsp:cNvSpPr/>
      </dsp:nvSpPr>
      <dsp:spPr>
        <a:xfrm>
          <a:off x="3605" y="329786"/>
          <a:ext cx="7376711" cy="408111"/>
        </a:xfrm>
        <a:prstGeom prst="rect">
          <a:avLst/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The architecture of an asynchronous digital controller is made by three main elements:</a:t>
          </a:r>
        </a:p>
      </dsp:txBody>
      <dsp:txXfrm>
        <a:off x="3605" y="329786"/>
        <a:ext cx="7376711" cy="40811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CB5421-56A3-4EA6-87F1-3009C9305974}">
      <dsp:nvSpPr>
        <dsp:cNvPr id="0" name=""/>
        <dsp:cNvSpPr/>
      </dsp:nvSpPr>
      <dsp:spPr>
        <a:xfrm>
          <a:off x="0" y="0"/>
          <a:ext cx="2165559" cy="2165559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7D11BB-4534-44BE-AAE8-4CF78881E854}">
      <dsp:nvSpPr>
        <dsp:cNvPr id="0" name=""/>
        <dsp:cNvSpPr/>
      </dsp:nvSpPr>
      <dsp:spPr>
        <a:xfrm>
          <a:off x="1082779" y="0"/>
          <a:ext cx="5126737" cy="216555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Front to back with Synopsys Design Compiler:</a:t>
          </a:r>
        </a:p>
      </dsp:txBody>
      <dsp:txXfrm>
        <a:off x="1082779" y="0"/>
        <a:ext cx="5126737" cy="649669"/>
      </dsp:txXfrm>
    </dsp:sp>
    <dsp:sp modelId="{90410BC2-27AC-41D4-9677-735D073A002B}">
      <dsp:nvSpPr>
        <dsp:cNvPr id="0" name=""/>
        <dsp:cNvSpPr/>
      </dsp:nvSpPr>
      <dsp:spPr>
        <a:xfrm>
          <a:off x="378973" y="649669"/>
          <a:ext cx="1407611" cy="1407611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1312318"/>
            <a:satOff val="-8013"/>
            <a:lumOff val="-186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CC1A6E-AE0B-40C6-A703-909BB25F96B7}">
      <dsp:nvSpPr>
        <dsp:cNvPr id="0" name=""/>
        <dsp:cNvSpPr/>
      </dsp:nvSpPr>
      <dsp:spPr>
        <a:xfrm>
          <a:off x="1082779" y="649669"/>
          <a:ext cx="5126737" cy="140761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1312318"/>
              <a:satOff val="-8013"/>
              <a:lumOff val="-1863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err="1"/>
            <a:t>Regioning</a:t>
          </a:r>
          <a:r>
            <a:rPr lang="en-US" sz="1900" kern="1200"/>
            <a:t> technique with Cadence </a:t>
          </a:r>
          <a:r>
            <a:rPr lang="en-US" sz="1900" kern="1200" err="1"/>
            <a:t>Innovus</a:t>
          </a:r>
          <a:r>
            <a:rPr lang="en-US" sz="1900" kern="1200"/>
            <a:t> during digital implementation:</a:t>
          </a:r>
        </a:p>
      </dsp:txBody>
      <dsp:txXfrm>
        <a:off x="1082779" y="649669"/>
        <a:ext cx="5126737" cy="649666"/>
      </dsp:txXfrm>
    </dsp:sp>
    <dsp:sp modelId="{BB80512A-B7A2-46D5-98D8-B6D1A98C8B0B}">
      <dsp:nvSpPr>
        <dsp:cNvPr id="0" name=""/>
        <dsp:cNvSpPr/>
      </dsp:nvSpPr>
      <dsp:spPr>
        <a:xfrm>
          <a:off x="757945" y="1299336"/>
          <a:ext cx="649667" cy="649667"/>
        </a:xfrm>
        <a:prstGeom prst="pie">
          <a:avLst>
            <a:gd name="adj1" fmla="val 5400000"/>
            <a:gd name="adj2" fmla="val 16200000"/>
          </a:avLst>
        </a:prstGeom>
        <a:solidFill>
          <a:schemeClr val="accent2">
            <a:hueOff val="2624637"/>
            <a:satOff val="-16026"/>
            <a:lumOff val="-372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8119253-A127-4944-A30E-2F7076EE10CD}">
      <dsp:nvSpPr>
        <dsp:cNvPr id="0" name=""/>
        <dsp:cNvSpPr/>
      </dsp:nvSpPr>
      <dsp:spPr>
        <a:xfrm>
          <a:off x="1082779" y="1299336"/>
          <a:ext cx="5126737" cy="6496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2624637"/>
              <a:satOff val="-16026"/>
              <a:lumOff val="-372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/>
            <a:t>Static timing analysis for asynchronous circuits with Synopsys </a:t>
          </a:r>
          <a:r>
            <a:rPr lang="en-US" sz="1900" kern="1200" err="1"/>
            <a:t>PrimeTime</a:t>
          </a:r>
          <a:r>
            <a:rPr lang="en-US" sz="1900" kern="1200"/>
            <a:t>:</a:t>
          </a:r>
        </a:p>
      </dsp:txBody>
      <dsp:txXfrm>
        <a:off x="1082779" y="1299336"/>
        <a:ext cx="5126737" cy="64966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39A80D-6FD2-4489-923D-EC7AB91C174A}">
      <dsp:nvSpPr>
        <dsp:cNvPr id="0" name=""/>
        <dsp:cNvSpPr/>
      </dsp:nvSpPr>
      <dsp:spPr>
        <a:xfrm>
          <a:off x="-4685112" y="-728117"/>
          <a:ext cx="5658083" cy="5658083"/>
        </a:xfrm>
        <a:prstGeom prst="blockArc">
          <a:avLst>
            <a:gd name="adj1" fmla="val 18900000"/>
            <a:gd name="adj2" fmla="val 2700000"/>
            <a:gd name="adj3" fmla="val 382"/>
          </a:avLst>
        </a:prstGeom>
        <a:noFill/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080F16-C72E-4609-A850-5D806CC9F2B6}">
      <dsp:nvSpPr>
        <dsp:cNvPr id="0" name=""/>
        <dsp:cNvSpPr/>
      </dsp:nvSpPr>
      <dsp:spPr>
        <a:xfrm>
          <a:off x="649020" y="274590"/>
          <a:ext cx="9908724" cy="117562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704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>
              <a:solidFill>
                <a:schemeClr val="tx1"/>
              </a:solidFill>
            </a:rPr>
            <a:t>The </a:t>
          </a:r>
          <a:r>
            <a:rPr lang="it-IT" sz="2400" kern="1200" err="1">
              <a:solidFill>
                <a:schemeClr val="tx1"/>
              </a:solidFill>
            </a:rPr>
            <a:t>handshake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kern="1200" err="1">
              <a:solidFill>
                <a:schemeClr val="tx1"/>
              </a:solidFill>
            </a:rPr>
            <a:t>protocol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kern="1200" err="1">
              <a:solidFill>
                <a:schemeClr val="tx1"/>
              </a:solidFill>
            </a:rPr>
            <a:t>is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kern="1200" err="1">
              <a:solidFill>
                <a:schemeClr val="tx1"/>
              </a:solidFill>
            </a:rPr>
            <a:t>enhanced</a:t>
          </a:r>
          <a:r>
            <a:rPr lang="it-IT" sz="2400" kern="1200">
              <a:solidFill>
                <a:schemeClr val="tx1"/>
              </a:solidFill>
            </a:rPr>
            <a:t> in </a:t>
          </a:r>
          <a:r>
            <a:rPr lang="it-IT" sz="2400" kern="1200" err="1">
              <a:solidFill>
                <a:schemeClr val="tx1"/>
              </a:solidFill>
            </a:rPr>
            <a:t>terms</a:t>
          </a:r>
          <a:r>
            <a:rPr lang="it-IT" sz="2400" kern="1200">
              <a:solidFill>
                <a:schemeClr val="tx1"/>
              </a:solidFill>
            </a:rPr>
            <a:t> of </a:t>
          </a:r>
          <a:r>
            <a:rPr lang="it-IT" sz="2400" b="1" kern="1200" err="1">
              <a:solidFill>
                <a:schemeClr val="tx1"/>
              </a:solidFill>
            </a:rPr>
            <a:t>latency</a:t>
          </a:r>
          <a:endParaRPr lang="en-US" sz="2400" b="1" kern="1200">
            <a:solidFill>
              <a:schemeClr val="tx1"/>
            </a:solidFill>
          </a:endParaRPr>
        </a:p>
      </dsp:txBody>
      <dsp:txXfrm>
        <a:off x="649020" y="274590"/>
        <a:ext cx="9908724" cy="1175626"/>
      </dsp:txXfrm>
    </dsp:sp>
    <dsp:sp modelId="{465DFB76-DC93-4052-A147-B3CA6C7EB9C9}">
      <dsp:nvSpPr>
        <dsp:cNvPr id="0" name=""/>
        <dsp:cNvSpPr/>
      </dsp:nvSpPr>
      <dsp:spPr>
        <a:xfrm>
          <a:off x="-7818" y="216799"/>
          <a:ext cx="1313676" cy="12471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CE508B-5687-4D73-A2E5-8AAA6A722CAC}">
      <dsp:nvSpPr>
        <dsp:cNvPr id="0" name=""/>
        <dsp:cNvSpPr/>
      </dsp:nvSpPr>
      <dsp:spPr>
        <a:xfrm>
          <a:off x="954494" y="1535145"/>
          <a:ext cx="9603250" cy="117562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704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err="1">
              <a:solidFill>
                <a:schemeClr val="tx1"/>
              </a:solidFill>
            </a:rPr>
            <a:t>This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kern="1200" err="1">
              <a:solidFill>
                <a:schemeClr val="tx1"/>
              </a:solidFill>
            </a:rPr>
            <a:t>automated</a:t>
          </a:r>
          <a:r>
            <a:rPr lang="it-IT" sz="2400" kern="1200">
              <a:solidFill>
                <a:schemeClr val="tx1"/>
              </a:solidFill>
            </a:rPr>
            <a:t> technique </a:t>
          </a:r>
          <a:r>
            <a:rPr lang="it-IT" sz="2400" kern="1200" err="1">
              <a:solidFill>
                <a:schemeClr val="tx1"/>
              </a:solidFill>
            </a:rPr>
            <a:t>allows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b="1" kern="1200">
              <a:solidFill>
                <a:schemeClr val="tx1"/>
              </a:solidFill>
            </a:rPr>
            <a:t>high performances </a:t>
          </a:r>
          <a:r>
            <a:rPr lang="it-IT" sz="2400" b="1" kern="1200" err="1">
              <a:solidFill>
                <a:schemeClr val="tx1"/>
              </a:solidFill>
            </a:rPr>
            <a:t>while</a:t>
          </a:r>
          <a:r>
            <a:rPr lang="it-IT" sz="2400" b="1" kern="1200">
              <a:solidFill>
                <a:schemeClr val="tx1"/>
              </a:solidFill>
            </a:rPr>
            <a:t> </a:t>
          </a:r>
          <a:r>
            <a:rPr lang="it-IT" sz="2400" b="1" kern="1200" err="1">
              <a:solidFill>
                <a:schemeClr val="tx1"/>
              </a:solidFill>
            </a:rPr>
            <a:t>also</a:t>
          </a:r>
          <a:r>
            <a:rPr lang="it-IT" sz="2400" b="1" kern="1200">
              <a:solidFill>
                <a:schemeClr val="tx1"/>
              </a:solidFill>
            </a:rPr>
            <a:t> </a:t>
          </a:r>
          <a:r>
            <a:rPr lang="it-IT" sz="2400" b="1" kern="1200" err="1">
              <a:solidFill>
                <a:schemeClr val="tx1"/>
              </a:solidFill>
            </a:rPr>
            <a:t>saving</a:t>
          </a:r>
          <a:r>
            <a:rPr lang="it-IT" sz="2400" b="1" kern="1200">
              <a:solidFill>
                <a:schemeClr val="tx1"/>
              </a:solidFill>
            </a:rPr>
            <a:t> design time</a:t>
          </a:r>
          <a:endParaRPr lang="en-US" sz="2400" b="1" kern="1200">
            <a:solidFill>
              <a:schemeClr val="tx1"/>
            </a:solidFill>
          </a:endParaRPr>
        </a:p>
      </dsp:txBody>
      <dsp:txXfrm>
        <a:off x="954494" y="1535145"/>
        <a:ext cx="9603250" cy="1175626"/>
      </dsp:txXfrm>
    </dsp:sp>
    <dsp:sp modelId="{B3BB66DE-B268-4E93-BA4D-2DD04B89A599}">
      <dsp:nvSpPr>
        <dsp:cNvPr id="0" name=""/>
        <dsp:cNvSpPr/>
      </dsp:nvSpPr>
      <dsp:spPr>
        <a:xfrm>
          <a:off x="297656" y="1477353"/>
          <a:ext cx="1313676" cy="12471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18F139-839B-473A-B887-E76263D8308B}">
      <dsp:nvSpPr>
        <dsp:cNvPr id="0" name=""/>
        <dsp:cNvSpPr/>
      </dsp:nvSpPr>
      <dsp:spPr>
        <a:xfrm>
          <a:off x="649020" y="2795699"/>
          <a:ext cx="9908724" cy="117562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67043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2400" kern="1200" err="1">
              <a:solidFill>
                <a:schemeClr val="tx1"/>
              </a:solidFill>
            </a:rPr>
            <a:t>This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kern="1200" err="1">
              <a:solidFill>
                <a:schemeClr val="tx1"/>
              </a:solidFill>
            </a:rPr>
            <a:t>approach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kern="1200" err="1">
              <a:solidFill>
                <a:schemeClr val="tx1"/>
              </a:solidFill>
            </a:rPr>
            <a:t>has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kern="1200" err="1">
              <a:solidFill>
                <a:schemeClr val="tx1"/>
              </a:solidFill>
            </a:rPr>
            <a:t>been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kern="1200" err="1">
              <a:solidFill>
                <a:schemeClr val="tx1"/>
              </a:solidFill>
            </a:rPr>
            <a:t>successfully</a:t>
          </a:r>
          <a:r>
            <a:rPr lang="it-IT" sz="2400" kern="1200">
              <a:solidFill>
                <a:schemeClr val="tx1"/>
              </a:solidFill>
            </a:rPr>
            <a:t> </a:t>
          </a:r>
          <a:r>
            <a:rPr lang="it-IT" sz="2400" kern="1200" err="1">
              <a:solidFill>
                <a:schemeClr val="tx1"/>
              </a:solidFill>
            </a:rPr>
            <a:t>applied</a:t>
          </a:r>
          <a:r>
            <a:rPr lang="it-IT" sz="2400" kern="1200">
              <a:solidFill>
                <a:schemeClr val="tx1"/>
              </a:solidFill>
            </a:rPr>
            <a:t> to a large </a:t>
          </a:r>
          <a:r>
            <a:rPr lang="it-IT" sz="2400" kern="1200" err="1">
              <a:solidFill>
                <a:schemeClr val="tx1"/>
              </a:solidFill>
            </a:rPr>
            <a:t>number</a:t>
          </a:r>
          <a:r>
            <a:rPr lang="it-IT" sz="2400" kern="1200">
              <a:solidFill>
                <a:schemeClr val="tx1"/>
              </a:solidFill>
            </a:rPr>
            <a:t> of designs, </a:t>
          </a:r>
          <a:r>
            <a:rPr lang="it-IT" sz="2400" kern="1200" err="1">
              <a:solidFill>
                <a:schemeClr val="tx1"/>
              </a:solidFill>
            </a:rPr>
            <a:t>resulting</a:t>
          </a:r>
          <a:r>
            <a:rPr lang="it-IT" sz="2400" kern="1200">
              <a:solidFill>
                <a:schemeClr val="tx1"/>
              </a:solidFill>
            </a:rPr>
            <a:t> in </a:t>
          </a:r>
          <a:r>
            <a:rPr lang="it-IT" sz="2400" b="1" kern="1200">
              <a:solidFill>
                <a:schemeClr val="tx1"/>
              </a:solidFill>
            </a:rPr>
            <a:t>a </a:t>
          </a:r>
          <a:r>
            <a:rPr lang="it-IT" sz="2400" b="1" kern="1200" err="1">
              <a:solidFill>
                <a:schemeClr val="tx1"/>
              </a:solidFill>
            </a:rPr>
            <a:t>significant</a:t>
          </a:r>
          <a:r>
            <a:rPr lang="it-IT" sz="2400" b="1" kern="1200">
              <a:solidFill>
                <a:schemeClr val="tx1"/>
              </a:solidFill>
            </a:rPr>
            <a:t> </a:t>
          </a:r>
          <a:r>
            <a:rPr lang="it-IT" sz="2400" b="1" kern="1200" err="1">
              <a:solidFill>
                <a:schemeClr val="tx1"/>
              </a:solidFill>
            </a:rPr>
            <a:t>reduction</a:t>
          </a:r>
          <a:r>
            <a:rPr lang="it-IT" sz="2400" b="1" kern="1200">
              <a:solidFill>
                <a:schemeClr val="tx1"/>
              </a:solidFill>
            </a:rPr>
            <a:t> in design time and </a:t>
          </a:r>
          <a:r>
            <a:rPr lang="it-IT" sz="2400" b="1" kern="1200" err="1">
              <a:solidFill>
                <a:schemeClr val="tx1"/>
              </a:solidFill>
            </a:rPr>
            <a:t>effort</a:t>
          </a:r>
          <a:r>
            <a:rPr lang="it-IT" sz="2400" b="1" kern="1200">
              <a:solidFill>
                <a:schemeClr val="tx1"/>
              </a:solidFill>
            </a:rPr>
            <a:t> to </a:t>
          </a:r>
          <a:r>
            <a:rPr lang="it-IT" sz="2400" b="1" kern="1200" err="1">
              <a:solidFill>
                <a:schemeClr val="tx1"/>
              </a:solidFill>
            </a:rPr>
            <a:t>meet</a:t>
          </a:r>
          <a:r>
            <a:rPr lang="it-IT" sz="2400" b="1" kern="1200">
              <a:solidFill>
                <a:schemeClr val="tx1"/>
              </a:solidFill>
            </a:rPr>
            <a:t> </a:t>
          </a:r>
          <a:r>
            <a:rPr lang="it-IT" sz="2400" b="1" kern="1200" err="1">
              <a:solidFill>
                <a:schemeClr val="tx1"/>
              </a:solidFill>
            </a:rPr>
            <a:t>constraints</a:t>
          </a:r>
          <a:endParaRPr lang="en-US" sz="2400" b="1" kern="1200">
            <a:solidFill>
              <a:schemeClr val="tx1"/>
            </a:solidFill>
          </a:endParaRPr>
        </a:p>
      </dsp:txBody>
      <dsp:txXfrm>
        <a:off x="649020" y="2795699"/>
        <a:ext cx="9908724" cy="1175626"/>
      </dsp:txXfrm>
    </dsp:sp>
    <dsp:sp modelId="{0B5A61A7-FCF3-46CC-94C4-97DB2891EA70}">
      <dsp:nvSpPr>
        <dsp:cNvPr id="0" name=""/>
        <dsp:cNvSpPr/>
      </dsp:nvSpPr>
      <dsp:spPr>
        <a:xfrm>
          <a:off x="-7818" y="2737908"/>
          <a:ext cx="1313676" cy="1247140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5D2CBC-7415-4165-8742-A4D16ECEBB18}" type="datetimeFigureOut">
              <a:rPr lang="en-US" smtClean="0"/>
              <a:t>6/20/2023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23A184-23B5-42F4-B5D4-962B29DCBF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006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i="1">
                <a:latin typeface="Franklin Gothic Book" panose="020B0503020102020204" pitchFamily="34" charset="0"/>
              </a:rPr>
              <a:t>Asynchronous Logic Design </a:t>
            </a:r>
            <a:r>
              <a:rPr lang="en-US" sz="1200">
                <a:latin typeface="Franklin Gothic Book" panose="020B0503020102020204" pitchFamily="34" charset="0"/>
              </a:rPr>
              <a:t>is a unique technique to reach high performances in digital controllers for some analog IPs in Analog-On-Top applications.</a:t>
            </a:r>
          </a:p>
          <a:p>
            <a:r>
              <a:rPr lang="en-US" sz="1200">
                <a:latin typeface="Franklin Gothic Book" panose="020B0503020102020204" pitchFamily="34" charset="0"/>
              </a:rPr>
              <a:t>Automated </a:t>
            </a:r>
            <a:r>
              <a:rPr lang="en-US" sz="1200" i="1" err="1">
                <a:latin typeface="Franklin Gothic Book" panose="020B0503020102020204" pitchFamily="34" charset="0"/>
              </a:rPr>
              <a:t>regioning</a:t>
            </a:r>
            <a:r>
              <a:rPr lang="en-US" sz="1200">
                <a:latin typeface="Franklin Gothic Book" panose="020B0503020102020204" pitchFamily="34" charset="0"/>
              </a:rPr>
              <a:t> flow for the asynchronous digital controller with timing constraints definition allow the SoC for high performances while reducing the design time of this kind of circuits.</a:t>
            </a:r>
          </a:p>
          <a:p>
            <a:r>
              <a:rPr lang="en-US" sz="1200" i="1">
                <a:latin typeface="Franklin Gothic Book" panose="020B0503020102020204" pitchFamily="34" charset="0"/>
              </a:rPr>
              <a:t>Static Timing Analysis </a:t>
            </a:r>
            <a:r>
              <a:rPr lang="en-US" sz="1200">
                <a:latin typeface="Franklin Gothic Book" panose="020B0503020102020204" pitchFamily="34" charset="0"/>
              </a:rPr>
              <a:t>has to be properly defined for asynchronous digital controllers and the automation of this process may allow a faster timing closure for these kind of control logic.</a:t>
            </a:r>
          </a:p>
          <a:p>
            <a:r>
              <a:rPr lang="en-US" sz="1200">
                <a:latin typeface="Franklin Gothic Book" panose="020B0503020102020204" pitchFamily="34" charset="0"/>
              </a:rPr>
              <a:t>This automated flow is resulting in a significant reduction in design time while meeting the strict timing constraints.</a:t>
            </a:r>
          </a:p>
          <a:p>
            <a:r>
              <a:rPr lang="en-US" sz="1200">
                <a:latin typeface="Franklin Gothic Book" panose="020B0503020102020204" pitchFamily="34" charset="0"/>
              </a:rPr>
              <a:t>The automation of this flow is critical in order to obtain a tailored block for the final application.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3A184-23B5-42F4-B5D4-962B29DCBF0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8307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Franklin Gothic Book" panose="020B0503020102020204" pitchFamily="34" charset="0"/>
              </a:rPr>
              <a:t>Analog designers provides the specification of the controller:</a:t>
            </a:r>
            <a:endParaRPr lang="en-US" sz="1200">
              <a:latin typeface="Franklin Gothic Book" panose="020B0503020102020204" pitchFamily="34" charset="0"/>
            </a:endParaRPr>
          </a:p>
          <a:p>
            <a:pPr lvl="1"/>
            <a:r>
              <a:rPr lang="en-US" sz="1400">
                <a:latin typeface="Franklin Gothic Book" panose="020B0503020102020204" pitchFamily="34" charset="0"/>
              </a:rPr>
              <a:t>Flow Chart for the Controller</a:t>
            </a:r>
          </a:p>
          <a:p>
            <a:pPr lvl="2"/>
            <a:r>
              <a:rPr lang="en-US" sz="1200">
                <a:latin typeface="Franklin Gothic Book" panose="020B0503020102020204" pitchFamily="34" charset="0"/>
              </a:rPr>
              <a:t>Used to define the behavior of the asynchronous controller.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</a:rPr>
              <a:t>Timing Specification</a:t>
            </a:r>
          </a:p>
          <a:p>
            <a:pPr lvl="2"/>
            <a:r>
              <a:rPr lang="en-US" sz="1200">
                <a:latin typeface="Franklin Gothic Book" panose="020B0503020102020204" pitchFamily="34" charset="0"/>
              </a:rPr>
              <a:t>Used to set the timing constraints of the architecture in order to meet the specifications.</a:t>
            </a:r>
          </a:p>
          <a:p>
            <a:r>
              <a:rPr lang="en-US" sz="1800">
                <a:latin typeface="Franklin Gothic Book" panose="020B0503020102020204" pitchFamily="34" charset="0"/>
              </a:rPr>
              <a:t>The Automated Flow generates the needed files to implement the timing constraints, Regioning and STA: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</a:rPr>
              <a:t>RTL Description </a:t>
            </a:r>
          </a:p>
          <a:p>
            <a:pPr lvl="2"/>
            <a:r>
              <a:rPr lang="en-US" sz="1200" err="1">
                <a:latin typeface="Franklin Gothic Book" panose="020B0503020102020204" pitchFamily="34" charset="0"/>
              </a:rPr>
              <a:t>SystemVerilog</a:t>
            </a:r>
            <a:r>
              <a:rPr lang="en-US" sz="1200">
                <a:latin typeface="Franklin Gothic Book" panose="020B0503020102020204" pitchFamily="34" charset="0"/>
              </a:rPr>
              <a:t> description of the asynchronous controller architecture.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</a:rPr>
              <a:t>Timing Constraints Definition</a:t>
            </a:r>
          </a:p>
          <a:p>
            <a:pPr lvl="2"/>
            <a:r>
              <a:rPr lang="en-US" sz="1200">
                <a:latin typeface="Franklin Gothic Book" panose="020B0503020102020204" pitchFamily="34" charset="0"/>
              </a:rPr>
              <a:t>Constraint definition for the synthesis phase to meet the timing specifications.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</a:rPr>
              <a:t>Regioning scripts for the digital implementation</a:t>
            </a:r>
          </a:p>
          <a:p>
            <a:pPr lvl="2"/>
            <a:r>
              <a:rPr lang="en-US" sz="1200">
                <a:latin typeface="Franklin Gothic Book" panose="020B0503020102020204" pitchFamily="34" charset="0"/>
              </a:rPr>
              <a:t>Scripts definition for the Back-End phase implementing a soft Regioning of the submodules in order to reduce as much as possible parasitics due to the implementation.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</a:rPr>
              <a:t>Static Timing Analysis scripts with PrimeTime</a:t>
            </a:r>
          </a:p>
          <a:p>
            <a:pPr lvl="2"/>
            <a:r>
              <a:rPr lang="en-US" sz="1200">
                <a:latin typeface="Franklin Gothic Book" panose="020B0503020102020204" pitchFamily="34" charset="0"/>
              </a:rPr>
              <a:t>Scripts definition to check the timing performances of the post-layout netlist.</a:t>
            </a:r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3A184-23B5-42F4-B5D4-962B29DCBF0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4448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Franklin Gothic Book" panose="020B0503020102020204" pitchFamily="34" charset="0"/>
                <a:ea typeface="Arial" panose="020B0604020202020204" pitchFamily="34" charset="0"/>
              </a:rPr>
              <a:t>RTL Definition: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The architecture of an asynchronous digital controller is made by three main elements:</a:t>
            </a:r>
          </a:p>
          <a:p>
            <a:pPr lvl="2"/>
            <a:r>
              <a:rPr lang="en-US" sz="1200">
                <a:latin typeface="Franklin Gothic Book" panose="020B0503020102020204" pitchFamily="34" charset="0"/>
                <a:ea typeface="Arial" panose="020B0604020202020204" pitchFamily="34" charset="0"/>
              </a:rPr>
              <a:t>Input Logic : to trigger transitions between states under some logic condition.</a:t>
            </a:r>
          </a:p>
          <a:p>
            <a:pPr lvl="2"/>
            <a:r>
              <a:rPr lang="en-US" sz="1200">
                <a:latin typeface="Franklin Gothic Book" panose="020B0503020102020204" pitchFamily="34" charset="0"/>
                <a:ea typeface="Arial" panose="020B0604020202020204" pitchFamily="34" charset="0"/>
              </a:rPr>
              <a:t>Handshake Control Logic : to implement the 4-phase handshake protocol in order to evolve properly between states</a:t>
            </a:r>
          </a:p>
          <a:p>
            <a:pPr lvl="2"/>
            <a:r>
              <a:rPr lang="en-US" sz="1200">
                <a:latin typeface="Franklin Gothic Book" panose="020B0503020102020204" pitchFamily="34" charset="0"/>
                <a:ea typeface="Arial" panose="020B0604020202020204" pitchFamily="34" charset="0"/>
              </a:rPr>
              <a:t>Output Logic : to drive the output signals</a:t>
            </a:r>
          </a:p>
          <a:p>
            <a:r>
              <a:rPr lang="en-US" sz="1800">
                <a:latin typeface="Franklin Gothic Book" panose="020B0503020102020204" pitchFamily="34" charset="0"/>
                <a:ea typeface="Arial" panose="020B0604020202020204" pitchFamily="34" charset="0"/>
              </a:rPr>
              <a:t>Timing Constraints Definition: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The timing constraint are defined setting the maximum delay from point to point in the design</a:t>
            </a:r>
          </a:p>
          <a:p>
            <a:r>
              <a:rPr lang="en-US" sz="1800">
                <a:effectLst/>
                <a:latin typeface="Arial" panose="020B0604020202020204" pitchFamily="34" charset="0"/>
                <a:ea typeface="Arial" panose="020B0604020202020204" pitchFamily="34" charset="0"/>
              </a:rPr>
              <a:t>Regioning Technique in Digital Implementation Phase:</a:t>
            </a:r>
          </a:p>
          <a:p>
            <a:pPr lvl="1"/>
            <a:r>
              <a:rPr lang="en-US" sz="1400">
                <a:latin typeface="Arial" panose="020B0604020202020204" pitchFamily="34" charset="0"/>
                <a:ea typeface="Arial" panose="020B0604020202020204" pitchFamily="34" charset="0"/>
              </a:rPr>
              <a:t>This technique divide the chip into different regions</a:t>
            </a:r>
          </a:p>
          <a:p>
            <a:pPr lvl="1"/>
            <a:r>
              <a:rPr lang="en-US" sz="1400">
                <a:latin typeface="Arial" panose="020B0604020202020204" pitchFamily="34" charset="0"/>
                <a:ea typeface="Arial" panose="020B0604020202020204" pitchFamily="34" charset="0"/>
              </a:rPr>
              <a:t>These different regions can be optimized for high performances</a:t>
            </a:r>
          </a:p>
          <a:p>
            <a:pPr lvl="1"/>
            <a:r>
              <a:rPr lang="en-US" sz="1400">
                <a:latin typeface="Arial" panose="020B0604020202020204" pitchFamily="34" charset="0"/>
                <a:ea typeface="Arial" panose="020B0604020202020204" pitchFamily="34" charset="0"/>
              </a:rPr>
              <a:t>Regioning in asynchronous digital controllers fit well the achievement of maximum performances in terms of latency</a:t>
            </a:r>
          </a:p>
          <a:p>
            <a:pPr lvl="1"/>
            <a:r>
              <a:rPr lang="en-US" sz="1400">
                <a:latin typeface="Arial" panose="020B0604020202020204" pitchFamily="34" charset="0"/>
                <a:ea typeface="Arial" panose="020B0604020202020204" pitchFamily="34" charset="0"/>
              </a:rPr>
              <a:t>The handshake protocol that makes this architecture working can be confined to a specific region minimizing the parasitics effect related to the routing</a:t>
            </a:r>
          </a:p>
          <a:p>
            <a:pPr lvl="1"/>
            <a:r>
              <a:rPr lang="en-US" sz="1400">
                <a:latin typeface="Arial" panose="020B0604020202020204" pitchFamily="34" charset="0"/>
                <a:ea typeface="Arial" panose="020B0604020202020204" pitchFamily="34" charset="0"/>
              </a:rPr>
              <a:t>The input and output logic are placed closed to the I/O buffers to minimize latency</a:t>
            </a:r>
          </a:p>
          <a:p>
            <a:r>
              <a:rPr lang="en-US" sz="1900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STA for Asynchronous Logic:</a:t>
            </a:r>
          </a:p>
          <a:p>
            <a:pPr lvl="1"/>
            <a:r>
              <a:rPr lang="en-US" sz="1500">
                <a:latin typeface="Franklin Gothic Book" panose="020B0503020102020204" pitchFamily="34" charset="0"/>
                <a:ea typeface="Arial" panose="020B0604020202020204" pitchFamily="34" charset="0"/>
              </a:rPr>
              <a:t>Static Timing Analysis can be applied to asynchronous logic although it is full of combinational loop</a:t>
            </a:r>
          </a:p>
          <a:p>
            <a:pPr lvl="1"/>
            <a:r>
              <a:rPr lang="en-US" sz="1500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The technique used is the unrolling of the net</a:t>
            </a:r>
            <a:r>
              <a:rPr lang="en-US" sz="1500">
                <a:latin typeface="Franklin Gothic Book" panose="020B0503020102020204" pitchFamily="34" charset="0"/>
                <a:ea typeface="Arial" panose="020B0604020202020204" pitchFamily="34" charset="0"/>
              </a:rPr>
              <a:t>list from input to output pins for all possible input-output paths</a:t>
            </a:r>
            <a:endParaRPr lang="en-US" sz="1500">
              <a:effectLst/>
              <a:latin typeface="Franklin Gothic Book" panose="020B0503020102020204" pitchFamily="34" charset="0"/>
              <a:ea typeface="Arial" panose="020B0604020202020204" pitchFamily="34" charset="0"/>
            </a:endParaRP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3A184-23B5-42F4-B5D4-962B29DCBF0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480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Front To Back with Synopsys Design Compiler:</a:t>
            </a:r>
          </a:p>
          <a:p>
            <a:pPr lvl="1"/>
            <a:r>
              <a:rPr lang="en-US" sz="1400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Timing constraint are put in .</a:t>
            </a:r>
            <a:r>
              <a:rPr lang="en-US" sz="1400" err="1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tcl</a:t>
            </a:r>
            <a:r>
              <a:rPr lang="en-US" sz="1400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 file </a:t>
            </a:r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and given to the synthesis tool.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The specific command used is “</a:t>
            </a:r>
            <a:r>
              <a:rPr lang="en-US" sz="1400" b="0" i="0" err="1">
                <a:effectLst/>
                <a:latin typeface="Franklin Gothic Book" panose="020B0503020102020204" pitchFamily="34" charset="0"/>
              </a:rPr>
              <a:t>set_max_delay</a:t>
            </a:r>
            <a:r>
              <a:rPr lang="en-US" sz="1400" b="0" i="0">
                <a:effectLst/>
                <a:latin typeface="Franklin Gothic Book" panose="020B0503020102020204" pitchFamily="34" charset="0"/>
              </a:rPr>
              <a:t> -from [</a:t>
            </a:r>
            <a:r>
              <a:rPr lang="en-US" sz="1400" b="0" i="0" err="1">
                <a:effectLst/>
                <a:latin typeface="Franklin Gothic Book" panose="020B0503020102020204" pitchFamily="34" charset="0"/>
              </a:rPr>
              <a:t>from_list</a:t>
            </a:r>
            <a:r>
              <a:rPr lang="en-US" sz="1400" b="0" i="0">
                <a:effectLst/>
                <a:latin typeface="Franklin Gothic Book" panose="020B0503020102020204" pitchFamily="34" charset="0"/>
              </a:rPr>
              <a:t>] -to [</a:t>
            </a:r>
            <a:r>
              <a:rPr lang="en-US" sz="1400" b="0" i="0" err="1">
                <a:effectLst/>
                <a:latin typeface="Franklin Gothic Book" panose="020B0503020102020204" pitchFamily="34" charset="0"/>
              </a:rPr>
              <a:t>to_list</a:t>
            </a:r>
            <a:r>
              <a:rPr lang="en-US" sz="1400" b="0" i="0">
                <a:effectLst/>
                <a:latin typeface="Franklin Gothic Book" panose="020B0503020102020204" pitchFamily="34" charset="0"/>
              </a:rPr>
              <a:t>]</a:t>
            </a:r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”.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Check with </a:t>
            </a:r>
            <a:r>
              <a:rPr lang="en-US" sz="1400" err="1">
                <a:latin typeface="Franklin Gothic Book" panose="020B0503020102020204" pitchFamily="34" charset="0"/>
                <a:ea typeface="Arial" panose="020B0604020202020204" pitchFamily="34" charset="0"/>
              </a:rPr>
              <a:t>report_timing</a:t>
            </a:r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 command after synthesis.</a:t>
            </a:r>
          </a:p>
          <a:p>
            <a:r>
              <a:rPr lang="en-US" sz="1800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Regioning Technique with Cadence </a:t>
            </a:r>
            <a:r>
              <a:rPr lang="en-US" sz="1800" err="1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Innovus</a:t>
            </a:r>
            <a:r>
              <a:rPr lang="en-US" sz="1800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 during Digital Implementation</a:t>
            </a:r>
            <a:r>
              <a:rPr lang="en-US" sz="1800">
                <a:latin typeface="Franklin Gothic Book" panose="020B0503020102020204" pitchFamily="34" charset="0"/>
                <a:ea typeface="Arial" panose="020B0604020202020204" pitchFamily="34" charset="0"/>
              </a:rPr>
              <a:t>: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Placement without Regioning has shown a violation on the timing constraint.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Regioning of the submodule can overcome the issue because it minimize the parasitic delay added by the routing of the standard cells.</a:t>
            </a:r>
          </a:p>
          <a:p>
            <a:r>
              <a:rPr lang="en-US" sz="1800">
                <a:effectLst/>
                <a:latin typeface="Franklin Gothic Book" panose="020B0503020102020204" pitchFamily="34" charset="0"/>
                <a:ea typeface="Arial" panose="020B0604020202020204" pitchFamily="34" charset="0"/>
              </a:rPr>
              <a:t>Static Timing Analysis for asynchronous circuits with Synopsys PrimeTime:</a:t>
            </a:r>
          </a:p>
          <a:p>
            <a:pPr lvl="1"/>
            <a:r>
              <a:rPr lang="en-US" sz="1400">
                <a:latin typeface="Franklin Gothic Book" panose="020B0503020102020204" pitchFamily="34" charset="0"/>
                <a:ea typeface="Arial" panose="020B0604020202020204" pitchFamily="34" charset="0"/>
              </a:rPr>
              <a:t>STA and timing closure is implemented automating the generation of primetime scripts that set the case analysis in order to break the combinational loops and find out the I/O latency of the post layout netlist and check if constraints are met.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3A184-23B5-42F4-B5D4-962B29DCBF0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6362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23A184-23B5-42F4-B5D4-962B29DCBF0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721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220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074C8-7F11-9D4D-B101-49042A913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2754087"/>
            <a:ext cx="8229792" cy="246017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635E-1B0B-FF46-9BCE-0C944BD16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5" y="5323170"/>
            <a:ext cx="8229793" cy="138242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6351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14DEF-3949-7744-8DD1-D71185B5D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>
            <a:lvl1pPr>
              <a:defRPr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79767-5ABD-F34C-8F79-814A80A9A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1" y="1825625"/>
            <a:ext cx="11718235" cy="41913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5761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30C6-B321-6143-A08B-85AF799E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365125"/>
            <a:ext cx="11608903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07DD3-DA4B-5846-BD6A-62CE469DC0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8357" y="1825625"/>
            <a:ext cx="5751443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B439A6-3255-AC45-B6AB-3FB4CFCCAD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05061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345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B30E10-40D5-4C41-9E02-1CF6CD009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FFD7C-F2BB-FD42-9838-2354E06A0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236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A5DDEE"/>
        </a:buClr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47839"/>
        </a:buClr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D833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F97D3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5DDEE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6.png"/><Relationship Id="rId9" Type="http://schemas.microsoft.com/office/2007/relationships/diagramDrawing" Target="../diagrams/drawin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12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Logo&#10;&#10;Description automatically generated with low confidence">
            <a:extLst>
              <a:ext uri="{FF2B5EF4-FFF2-40B4-BE49-F238E27FC236}">
                <a16:creationId xmlns:a16="http://schemas.microsoft.com/office/drawing/2014/main" id="{3A81D9DD-8053-C6DE-97F3-D8C6F6D5CE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265" y="239691"/>
            <a:ext cx="2381192" cy="1829990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0AD7CA11-F01A-CB3A-5069-969E46CD24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48149" y="5591310"/>
            <a:ext cx="4689390" cy="580905"/>
          </a:xfrm>
        </p:spPr>
        <p:txBody>
          <a:bodyPr/>
          <a:lstStyle/>
          <a:p>
            <a:pPr algn="l"/>
            <a:r>
              <a:rPr lang="en-US" b="1" dirty="0"/>
              <a:t>Enea </a:t>
            </a:r>
            <a:r>
              <a:rPr lang="en-US" b="1" dirty="0" err="1"/>
              <a:t>Dimroci</a:t>
            </a:r>
            <a:r>
              <a:rPr lang="en-US" b="1" dirty="0"/>
              <a:t> - STMicroelectronics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59E586-836A-CE45-8AF2-E65599681D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30025" y="2840100"/>
            <a:ext cx="7125639" cy="2561696"/>
          </a:xfrm>
        </p:spPr>
        <p:txBody>
          <a:bodyPr>
            <a:noAutofit/>
          </a:bodyPr>
          <a:lstStyle/>
          <a:p>
            <a:r>
              <a:rPr lang="en-US" sz="5400">
                <a:effectLst/>
                <a:ea typeface="Arial" panose="020B0604020202020204" pitchFamily="34" charset="0"/>
              </a:rPr>
              <a:t>An automated flow for high performance asynchronous digital controllers</a:t>
            </a:r>
            <a:endParaRPr lang="en-US" sz="5400"/>
          </a:p>
        </p:txBody>
      </p:sp>
    </p:spTree>
    <p:extLst>
      <p:ext uri="{BB962C8B-B14F-4D97-AF65-F5344CB8AC3E}">
        <p14:creationId xmlns:p14="http://schemas.microsoft.com/office/powerpoint/2010/main" val="21083430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754B9970-C883-3453-F3A5-3AF3235069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/>
          <a:p>
            <a:r>
              <a:rPr lang="en-US"/>
              <a:t>Motivation</a:t>
            </a:r>
          </a:p>
        </p:txBody>
      </p:sp>
      <p:graphicFrame>
        <p:nvGraphicFramePr>
          <p:cNvPr id="9" name="Content Placeholder 5">
            <a:extLst>
              <a:ext uri="{FF2B5EF4-FFF2-40B4-BE49-F238E27FC236}">
                <a16:creationId xmlns:a16="http://schemas.microsoft.com/office/drawing/2014/main" id="{2CB87C8D-D31D-6134-F3F2-F89DEFB213F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805876"/>
              </p:ext>
            </p:extLst>
          </p:nvPr>
        </p:nvGraphicFramePr>
        <p:xfrm>
          <a:off x="340321" y="1553378"/>
          <a:ext cx="7018946" cy="4284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8B169F47-D328-066E-8CF0-2D4C77D48A1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38523" y="1020523"/>
            <a:ext cx="3729741" cy="4816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4757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B4568BFA-014A-DCC8-C8B1-CDF3F91BB5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1711" y="520792"/>
            <a:ext cx="6141629" cy="5608347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8CDA55C1-7773-25C0-4B6C-A41138E95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/>
          <a:p>
            <a:r>
              <a:rPr lang="en-US"/>
              <a:t>Main idea</a:t>
            </a:r>
          </a:p>
        </p:txBody>
      </p:sp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0BA682E2-9FA5-5155-B86D-3F14B74FEBB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9762015"/>
              </p:ext>
            </p:extLst>
          </p:nvPr>
        </p:nvGraphicFramePr>
        <p:xfrm>
          <a:off x="-642338" y="986032"/>
          <a:ext cx="7228708" cy="55575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994075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B8639C0F-5909-7C98-0F7B-E0FB4FDC32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/>
          <a:p>
            <a:r>
              <a:rPr lang="en-US"/>
              <a:t>Automated flow outputs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3741B3BA-A0D7-F83D-FF99-473E39EB8D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3712294"/>
              </p:ext>
            </p:extLst>
          </p:nvPr>
        </p:nvGraphicFramePr>
        <p:xfrm>
          <a:off x="255105" y="1455244"/>
          <a:ext cx="7383922" cy="4354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FA95100A-FCCA-E88E-8085-FDFBD5A4B49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13209" y="4473947"/>
            <a:ext cx="4186363" cy="14721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D9C3586-870C-750E-7D7A-3FDFCD71B59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86285" y="1250838"/>
            <a:ext cx="3995440" cy="14604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2BD0528-492F-4879-07CD-C0D0E9259A3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639027" y="3162815"/>
            <a:ext cx="4360545" cy="1157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557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D707F55-B67B-6CFC-0442-ED252ABECB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/>
          <a:p>
            <a:r>
              <a:rPr lang="en-US"/>
              <a:t>Tools and key evidence</a:t>
            </a:r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33A42570-22A5-0724-37C9-2AF536E0707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2758931"/>
              </p:ext>
            </p:extLst>
          </p:nvPr>
        </p:nvGraphicFramePr>
        <p:xfrm>
          <a:off x="826435" y="1785390"/>
          <a:ext cx="6209517" cy="21655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DA85373-E0A3-1B15-F70A-97663FDDD7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0521122"/>
              </p:ext>
            </p:extLst>
          </p:nvPr>
        </p:nvGraphicFramePr>
        <p:xfrm>
          <a:off x="3646648" y="4182160"/>
          <a:ext cx="3859497" cy="18883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51118A58-FBF8-3A5A-5CF9-9D90F8F8B1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33666" y="1457958"/>
            <a:ext cx="2793370" cy="4514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34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50A98773-55CC-FB06-B9BE-5BB84BE6CE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/>
          <a:p>
            <a:r>
              <a:rPr lang="en-US"/>
              <a:t>Summary</a:t>
            </a:r>
          </a:p>
        </p:txBody>
      </p:sp>
      <p:graphicFrame>
        <p:nvGraphicFramePr>
          <p:cNvPr id="6" name="Content Placeholder 2">
            <a:extLst>
              <a:ext uri="{FF2B5EF4-FFF2-40B4-BE49-F238E27FC236}">
                <a16:creationId xmlns:a16="http://schemas.microsoft.com/office/drawing/2014/main" id="{96F41D66-980F-9C9F-B79F-98B96B78E90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9740580"/>
              </p:ext>
            </p:extLst>
          </p:nvPr>
        </p:nvGraphicFramePr>
        <p:xfrm>
          <a:off x="973715" y="1648109"/>
          <a:ext cx="10549927" cy="4201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644B61D-61F7-9ED5-2113-A84D28C633CA}"/>
              </a:ext>
            </a:extLst>
          </p:cNvPr>
          <p:cNvSpPr txBox="1"/>
          <p:nvPr/>
        </p:nvSpPr>
        <p:spPr>
          <a:xfrm>
            <a:off x="1443210" y="2159306"/>
            <a:ext cx="486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/>
              <a:t>1</a:t>
            </a:r>
            <a:endParaRPr lang="it-IT" sz="4000" b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1E63A9-1014-22CA-F35B-543BD1AA5072}"/>
              </a:ext>
            </a:extLst>
          </p:cNvPr>
          <p:cNvSpPr txBox="1"/>
          <p:nvPr/>
        </p:nvSpPr>
        <p:spPr>
          <a:xfrm>
            <a:off x="1686225" y="3393701"/>
            <a:ext cx="486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/>
              <a:t>2</a:t>
            </a:r>
            <a:endParaRPr lang="it-IT" sz="4000" b="1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625F85B-594E-AB12-4AF1-9D2205B8FE36}"/>
              </a:ext>
            </a:extLst>
          </p:cNvPr>
          <p:cNvSpPr txBox="1"/>
          <p:nvPr/>
        </p:nvSpPr>
        <p:spPr>
          <a:xfrm>
            <a:off x="1352595" y="4631964"/>
            <a:ext cx="486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/>
              <a:t>3</a:t>
            </a:r>
            <a:endParaRPr lang="it-IT" sz="4000" b="1"/>
          </a:p>
        </p:txBody>
      </p:sp>
    </p:spTree>
    <p:extLst>
      <p:ext uri="{BB962C8B-B14F-4D97-AF65-F5344CB8AC3E}">
        <p14:creationId xmlns:p14="http://schemas.microsoft.com/office/powerpoint/2010/main" val="18743991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EEB03-8380-DA47-BBA6-C12D32F83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15265" y="1648869"/>
            <a:ext cx="8229792" cy="2561696"/>
          </a:xfrm>
        </p:spPr>
        <p:txBody>
          <a:bodyPr>
            <a:normAutofit/>
          </a:bodyPr>
          <a:lstStyle/>
          <a:p>
            <a:r>
              <a:rPr lang="en-US" sz="7200" i="1" dirty="0"/>
              <a:t>Thank</a:t>
            </a:r>
            <a:r>
              <a:rPr lang="en-US" sz="6600" i="1" dirty="0"/>
              <a:t> You</a:t>
            </a:r>
          </a:p>
        </p:txBody>
      </p:sp>
      <p:pic>
        <p:nvPicPr>
          <p:cNvPr id="3" name="Picture 2" descr="Logo&#10;&#10;Description automatically generated with low confidence">
            <a:extLst>
              <a:ext uri="{FF2B5EF4-FFF2-40B4-BE49-F238E27FC236}">
                <a16:creationId xmlns:a16="http://schemas.microsoft.com/office/drawing/2014/main" id="{4C389921-37D3-E05D-404B-3C90CB77DF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265" y="239691"/>
            <a:ext cx="2381192" cy="1829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611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DDEE"/>
      </a:accent1>
      <a:accent2>
        <a:srgbClr val="ED7D31"/>
      </a:accent2>
      <a:accent3>
        <a:srgbClr val="C2D833"/>
      </a:accent3>
      <a:accent4>
        <a:srgbClr val="BFDCE0"/>
      </a:accent4>
      <a:accent5>
        <a:srgbClr val="8CCDA3"/>
      </a:accent5>
      <a:accent6>
        <a:srgbClr val="3F97D3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C_988440-22_ConfPPT_R2.potx" id="{9454845F-F5A2-4B22-9F36-3424BE65FDE6}" vid="{ED07359C-1F2A-450E-9662-33E25CAA82C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e5652853-a6b8-4c58-8732-3ef76097e92b">FINAL</STATU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E9C0CB3A5A6534A9CEC53AD1D279C4F" ma:contentTypeVersion="5" ma:contentTypeDescription="Create a new document." ma:contentTypeScope="" ma:versionID="7b118bce8f849f43baaee210fe4eedf6">
  <xsd:schema xmlns:xsd="http://www.w3.org/2001/XMLSchema" xmlns:xs="http://www.w3.org/2001/XMLSchema" xmlns:p="http://schemas.microsoft.com/office/2006/metadata/properties" xmlns:ns2="e5652853-a6b8-4c58-8732-3ef76097e92b" xmlns:ns3="97b5a7fa-1585-4aee-af34-1b39413daa67" targetNamespace="http://schemas.microsoft.com/office/2006/metadata/properties" ma:root="true" ma:fieldsID="345eab11c7a7a4a4d145c9beb02605cb" ns2:_="" ns3:_="">
    <xsd:import namespace="e5652853-a6b8-4c58-8732-3ef76097e92b"/>
    <xsd:import namespace="97b5a7fa-1585-4aee-af34-1b39413daa6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5652853-a6b8-4c58-8732-3ef76097e92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STATUS" ma:index="12" nillable="true" ma:displayName="STATUS" ma:default="Submitted" ma:description="status of the review" ma:format="Dropdown" ma:internalName="STATU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b5a7fa-1585-4aee-af34-1b39413daa6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3603329-2A85-4102-BD71-E7721698984E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purl.org/dc/dcmitype/"/>
    <ds:schemaRef ds:uri="http://schemas.microsoft.com/office/2006/metadata/properties"/>
    <ds:schemaRef ds:uri="97b5a7fa-1585-4aee-af34-1b39413daa67"/>
    <ds:schemaRef ds:uri="http://schemas.microsoft.com/office/infopath/2007/PartnerControls"/>
    <ds:schemaRef ds:uri="e5652853-a6b8-4c58-8732-3ef76097e92b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61D30F37-784E-4310-AEEF-030E8C8BFE0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A189898-12BB-4092-8BAF-71FE555C9468}">
  <ds:schemaRefs>
    <ds:schemaRef ds:uri="97b5a7fa-1585-4aee-af34-1b39413daa67"/>
    <ds:schemaRef ds:uri="e5652853-a6b8-4c58-8732-3ef76097e92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DAC_988440-22_ConfPPT_R2</Template>
  <TotalTime>0</TotalTime>
  <Words>878</Words>
  <Application>Microsoft Office PowerPoint</Application>
  <PresentationFormat>Widescreen</PresentationFormat>
  <Paragraphs>86</Paragraphs>
  <Slides>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Calibri</vt:lpstr>
      <vt:lpstr>Courier New</vt:lpstr>
      <vt:lpstr>Franklin Gothic Book</vt:lpstr>
      <vt:lpstr>Franklin Gothic Medium</vt:lpstr>
      <vt:lpstr>Office Theme</vt:lpstr>
      <vt:lpstr>An automated flow for high performance asynchronous digital controllers</vt:lpstr>
      <vt:lpstr>Motivation</vt:lpstr>
      <vt:lpstr>Main idea</vt:lpstr>
      <vt:lpstr>Automated flow outputs</vt:lpstr>
      <vt:lpstr>Tools and key evidence</vt:lpstr>
      <vt:lpstr>Summary</vt:lpstr>
      <vt:lpstr>Thank You</vt:lpstr>
    </vt:vector>
  </TitlesOfParts>
  <Company>SmithBucklin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Kolak, Alexis</dc:creator>
  <cp:lastModifiedBy>Enea DIMROCI</cp:lastModifiedBy>
  <cp:revision>2</cp:revision>
  <dcterms:created xsi:type="dcterms:W3CDTF">2023-02-03T23:08:15Z</dcterms:created>
  <dcterms:modified xsi:type="dcterms:W3CDTF">2023-06-20T20:46:25Z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0x0101001E9C0CB3A5A6534A9CEC53AD1D279C4F</vt:lpwstr>
  </property>
  <property fmtid="{D5CDD505-2E9C-101B-9397-08002B2CF9AE}" pid="3" name="MSIP_Label_cf8c7287-838c-46dd-b281-b1140229e67a_Enabled">
    <vt:lpwstr>true</vt:lpwstr>
  </property>
  <property fmtid="{D5CDD505-2E9C-101B-9397-08002B2CF9AE}" pid="4" name="MSIP_Label_cf8c7287-838c-46dd-b281-b1140229e67a_SetDate">
    <vt:lpwstr>2023-06-01T08:42:01Z</vt:lpwstr>
  </property>
  <property fmtid="{D5CDD505-2E9C-101B-9397-08002B2CF9AE}" pid="5" name="MSIP_Label_cf8c7287-838c-46dd-b281-b1140229e67a_Method">
    <vt:lpwstr>Privileged</vt:lpwstr>
  </property>
  <property fmtid="{D5CDD505-2E9C-101B-9397-08002B2CF9AE}" pid="6" name="MSIP_Label_cf8c7287-838c-46dd-b281-b1140229e67a_Name">
    <vt:lpwstr>cf8c7287-838c-46dd-b281-b1140229e67a</vt:lpwstr>
  </property>
  <property fmtid="{D5CDD505-2E9C-101B-9397-08002B2CF9AE}" pid="7" name="MSIP_Label_cf8c7287-838c-46dd-b281-b1140229e67a_SiteId">
    <vt:lpwstr>75e027c9-20d5-47d5-b82f-77d7cd041e8f</vt:lpwstr>
  </property>
  <property fmtid="{D5CDD505-2E9C-101B-9397-08002B2CF9AE}" pid="8" name="MSIP_Label_cf8c7287-838c-46dd-b281-b1140229e67a_ActionId">
    <vt:lpwstr>ecb50f7c-428e-4097-9916-96fc146b4c42</vt:lpwstr>
  </property>
  <property fmtid="{D5CDD505-2E9C-101B-9397-08002B2CF9AE}" pid="9" name="MSIP_Label_cf8c7287-838c-46dd-b281-b1140229e67a_ContentBits">
    <vt:lpwstr>0</vt:lpwstr>
  </property>
</Properties>
</file>